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40"/>
  </p:notesMasterIdLst>
  <p:handoutMasterIdLst>
    <p:handoutMasterId r:id="rId41"/>
  </p:handoutMasterIdLst>
  <p:sldIdLst>
    <p:sldId id="256" r:id="rId4"/>
    <p:sldId id="258" r:id="rId5"/>
    <p:sldId id="270" r:id="rId6"/>
    <p:sldId id="307" r:id="rId7"/>
    <p:sldId id="275" r:id="rId8"/>
    <p:sldId id="264" r:id="rId9"/>
    <p:sldId id="276" r:id="rId10"/>
    <p:sldId id="277" r:id="rId11"/>
    <p:sldId id="271" r:id="rId12"/>
    <p:sldId id="298" r:id="rId13"/>
    <p:sldId id="300" r:id="rId14"/>
    <p:sldId id="296" r:id="rId15"/>
    <p:sldId id="297" r:id="rId16"/>
    <p:sldId id="299" r:id="rId17"/>
    <p:sldId id="301"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273" r:id="rId31"/>
    <p:sldId id="302" r:id="rId32"/>
    <p:sldId id="303" r:id="rId33"/>
    <p:sldId id="274" r:id="rId34"/>
    <p:sldId id="257" r:id="rId35"/>
    <p:sldId id="262" r:id="rId36"/>
    <p:sldId id="306" r:id="rId37"/>
    <p:sldId id="305" r:id="rId38"/>
    <p:sldId id="320" r:id="rId3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9" autoAdjust="0"/>
  </p:normalViewPr>
  <p:slideViewPr>
    <p:cSldViewPr>
      <p:cViewPr varScale="1">
        <p:scale>
          <a:sx n="63" d="100"/>
          <a:sy n="63" d="100"/>
        </p:scale>
        <p:origin x="732" y="52"/>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3BB2F-C406-4162-A0AA-ECBF2B375156}"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US"/>
        </a:p>
      </dgm:t>
    </dgm:pt>
    <dgm:pt modelId="{FBE15D14-6DFD-4941-9F66-75225135E183}">
      <dgm:prSet phldrT="[Text]" custT="1"/>
      <dgm:spPr/>
      <dgm:t>
        <a:bodyPr/>
        <a:lstStyle/>
        <a:p>
          <a:r>
            <a:rPr lang="en-US" sz="2800" b="1" dirty="0">
              <a:solidFill>
                <a:srgbClr val="7030A0"/>
              </a:solidFill>
            </a:rPr>
            <a:t>One to one communication </a:t>
          </a:r>
        </a:p>
      </dgm:t>
    </dgm:pt>
    <dgm:pt modelId="{8D2A7866-79C3-4FD3-9CA2-93C891C5EC90}" type="parTrans" cxnId="{9F78D78D-D15B-473A-886F-1DE7B89E1CC3}">
      <dgm:prSet/>
      <dgm:spPr/>
      <dgm:t>
        <a:bodyPr/>
        <a:lstStyle/>
        <a:p>
          <a:endParaRPr lang="en-US"/>
        </a:p>
      </dgm:t>
    </dgm:pt>
    <dgm:pt modelId="{F1A27EC3-3569-4AE8-A6BC-045E0B2A05DB}" type="sibTrans" cxnId="{9F78D78D-D15B-473A-886F-1DE7B89E1CC3}">
      <dgm:prSet/>
      <dgm:spPr/>
      <dgm:t>
        <a:bodyPr/>
        <a:lstStyle/>
        <a:p>
          <a:endParaRPr lang="en-US"/>
        </a:p>
      </dgm:t>
    </dgm:pt>
    <dgm:pt modelId="{A12500F6-CE8D-4D2F-8EEC-DFE509778207}">
      <dgm:prSet phldrT="[Text]" custT="1"/>
      <dgm:spPr/>
      <dgm:t>
        <a:bodyPr/>
        <a:lstStyle/>
        <a:p>
          <a:r>
            <a:rPr lang="en-US" sz="2800" b="1" dirty="0">
              <a:solidFill>
                <a:srgbClr val="7030A0"/>
              </a:solidFill>
            </a:rPr>
            <a:t>One to many communication </a:t>
          </a:r>
        </a:p>
      </dgm:t>
    </dgm:pt>
    <dgm:pt modelId="{A1B5AA99-E88A-429B-9E20-82789BBAD13A}" type="parTrans" cxnId="{54D0B02F-E2A6-4F46-8E01-B81670329BFD}">
      <dgm:prSet/>
      <dgm:spPr/>
      <dgm:t>
        <a:bodyPr/>
        <a:lstStyle/>
        <a:p>
          <a:endParaRPr lang="en-US"/>
        </a:p>
      </dgm:t>
    </dgm:pt>
    <dgm:pt modelId="{FBBCB3CC-1F9E-47D5-A393-5DDAE35D1599}" type="sibTrans" cxnId="{54D0B02F-E2A6-4F46-8E01-B81670329BFD}">
      <dgm:prSet/>
      <dgm:spPr/>
      <dgm:t>
        <a:bodyPr/>
        <a:lstStyle/>
        <a:p>
          <a:endParaRPr lang="en-US"/>
        </a:p>
      </dgm:t>
    </dgm:pt>
    <dgm:pt modelId="{BCEAE445-A220-4CA9-93E8-EA0674CA6288}">
      <dgm:prSet phldrT="[Text]" custT="1"/>
      <dgm:spPr/>
      <dgm:t>
        <a:bodyPr/>
        <a:lstStyle/>
        <a:p>
          <a:r>
            <a:rPr lang="en-US" sz="2800" b="1" dirty="0">
              <a:solidFill>
                <a:srgbClr val="7030A0"/>
              </a:solidFill>
            </a:rPr>
            <a:t>Specific Platforms</a:t>
          </a:r>
        </a:p>
      </dgm:t>
    </dgm:pt>
    <dgm:pt modelId="{B431A29A-BE72-422F-A3E2-2CA1D5D65FEF}" type="parTrans" cxnId="{4D19F554-9923-48E5-AD02-28EDEDCAA7B1}">
      <dgm:prSet/>
      <dgm:spPr/>
      <dgm:t>
        <a:bodyPr/>
        <a:lstStyle/>
        <a:p>
          <a:endParaRPr lang="en-US"/>
        </a:p>
      </dgm:t>
    </dgm:pt>
    <dgm:pt modelId="{FC972D78-4714-47BE-B1B5-335207B74097}" type="sibTrans" cxnId="{4D19F554-9923-48E5-AD02-28EDEDCAA7B1}">
      <dgm:prSet/>
      <dgm:spPr/>
      <dgm:t>
        <a:bodyPr/>
        <a:lstStyle/>
        <a:p>
          <a:endParaRPr lang="en-US"/>
        </a:p>
      </dgm:t>
    </dgm:pt>
    <dgm:pt modelId="{494ADAFB-5BC3-4D2B-9736-F73C7EECFD29}" type="pres">
      <dgm:prSet presAssocID="{3003BB2F-C406-4162-A0AA-ECBF2B375156}" presName="Name0" presStyleCnt="0">
        <dgm:presLayoutVars>
          <dgm:dir/>
          <dgm:resizeHandles val="exact"/>
        </dgm:presLayoutVars>
      </dgm:prSet>
      <dgm:spPr/>
    </dgm:pt>
    <dgm:pt modelId="{36E1C48B-4082-4CA5-8257-416DC415A22B}" type="pres">
      <dgm:prSet presAssocID="{FBE15D14-6DFD-4941-9F66-75225135E183}" presName="composite" presStyleCnt="0"/>
      <dgm:spPr/>
    </dgm:pt>
    <dgm:pt modelId="{E197FF42-7EF3-492B-84FB-DC83267E0032}" type="pres">
      <dgm:prSet presAssocID="{FBE15D14-6DFD-4941-9F66-75225135E183}" presName="bgChev" presStyleLbl="node1" presStyleIdx="0" presStyleCnt="3" custScaleY="173234"/>
      <dgm:spPr/>
    </dgm:pt>
    <dgm:pt modelId="{3B56F800-6F5D-41AC-9A61-672A94597771}" type="pres">
      <dgm:prSet presAssocID="{FBE15D14-6DFD-4941-9F66-75225135E183}" presName="txNode" presStyleLbl="fgAcc1" presStyleIdx="0" presStyleCnt="3" custScaleX="110513" custScaleY="173234">
        <dgm:presLayoutVars>
          <dgm:bulletEnabled val="1"/>
        </dgm:presLayoutVars>
      </dgm:prSet>
      <dgm:spPr/>
    </dgm:pt>
    <dgm:pt modelId="{B1137EFD-0057-4AD5-8AA6-27DD8352083C}" type="pres">
      <dgm:prSet presAssocID="{F1A27EC3-3569-4AE8-A6BC-045E0B2A05DB}" presName="compositeSpace" presStyleCnt="0"/>
      <dgm:spPr/>
    </dgm:pt>
    <dgm:pt modelId="{5BBD8329-3A3B-4D78-AFF3-B9CEC75A4C9A}" type="pres">
      <dgm:prSet presAssocID="{A12500F6-CE8D-4D2F-8EEC-DFE509778207}" presName="composite" presStyleCnt="0"/>
      <dgm:spPr/>
    </dgm:pt>
    <dgm:pt modelId="{2FFD1D9C-3AFD-48EE-9761-CB2DC0442E42}" type="pres">
      <dgm:prSet presAssocID="{A12500F6-CE8D-4D2F-8EEC-DFE509778207}" presName="bgChev" presStyleLbl="node1" presStyleIdx="1" presStyleCnt="3" custScaleY="173234"/>
      <dgm:spPr/>
    </dgm:pt>
    <dgm:pt modelId="{49409E88-7E84-4F43-AB02-AFF115CA5385}" type="pres">
      <dgm:prSet presAssocID="{A12500F6-CE8D-4D2F-8EEC-DFE509778207}" presName="txNode" presStyleLbl="fgAcc1" presStyleIdx="1" presStyleCnt="3" custScaleX="112338" custScaleY="173234">
        <dgm:presLayoutVars>
          <dgm:bulletEnabled val="1"/>
        </dgm:presLayoutVars>
      </dgm:prSet>
      <dgm:spPr/>
    </dgm:pt>
    <dgm:pt modelId="{7CB9BF36-79B6-4E53-A70A-A5CE26E9A82B}" type="pres">
      <dgm:prSet presAssocID="{FBBCB3CC-1F9E-47D5-A393-5DDAE35D1599}" presName="compositeSpace" presStyleCnt="0"/>
      <dgm:spPr/>
    </dgm:pt>
    <dgm:pt modelId="{7C358A7B-29BC-4982-8623-CBD3927ECFC8}" type="pres">
      <dgm:prSet presAssocID="{BCEAE445-A220-4CA9-93E8-EA0674CA6288}" presName="composite" presStyleCnt="0"/>
      <dgm:spPr/>
    </dgm:pt>
    <dgm:pt modelId="{4201C00F-AC71-48AD-8E62-00EE4CEE04A0}" type="pres">
      <dgm:prSet presAssocID="{BCEAE445-A220-4CA9-93E8-EA0674CA6288}" presName="bgChev" presStyleLbl="node1" presStyleIdx="2" presStyleCnt="3" custScaleY="173234"/>
      <dgm:spPr/>
    </dgm:pt>
    <dgm:pt modelId="{59AB9BAE-CCED-461D-A406-5B3639834EF1}" type="pres">
      <dgm:prSet presAssocID="{BCEAE445-A220-4CA9-93E8-EA0674CA6288}" presName="txNode" presStyleLbl="fgAcc1" presStyleIdx="2" presStyleCnt="3" custScaleY="173234">
        <dgm:presLayoutVars>
          <dgm:bulletEnabled val="1"/>
        </dgm:presLayoutVars>
      </dgm:prSet>
      <dgm:spPr/>
    </dgm:pt>
  </dgm:ptLst>
  <dgm:cxnLst>
    <dgm:cxn modelId="{0B63FC1E-116D-4A89-A90E-2F6534733151}" type="presOf" srcId="{FBE15D14-6DFD-4941-9F66-75225135E183}" destId="{3B56F800-6F5D-41AC-9A61-672A94597771}" srcOrd="0" destOrd="0" presId="urn:microsoft.com/office/officeart/2005/8/layout/chevronAccent+Icon"/>
    <dgm:cxn modelId="{54D0B02F-E2A6-4F46-8E01-B81670329BFD}" srcId="{3003BB2F-C406-4162-A0AA-ECBF2B375156}" destId="{A12500F6-CE8D-4D2F-8EEC-DFE509778207}" srcOrd="1" destOrd="0" parTransId="{A1B5AA99-E88A-429B-9E20-82789BBAD13A}" sibTransId="{FBBCB3CC-1F9E-47D5-A393-5DDAE35D1599}"/>
    <dgm:cxn modelId="{4D19F554-9923-48E5-AD02-28EDEDCAA7B1}" srcId="{3003BB2F-C406-4162-A0AA-ECBF2B375156}" destId="{BCEAE445-A220-4CA9-93E8-EA0674CA6288}" srcOrd="2" destOrd="0" parTransId="{B431A29A-BE72-422F-A3E2-2CA1D5D65FEF}" sibTransId="{FC972D78-4714-47BE-B1B5-335207B74097}"/>
    <dgm:cxn modelId="{4B47708C-0C5B-4E74-B036-163F30C6336A}" type="presOf" srcId="{3003BB2F-C406-4162-A0AA-ECBF2B375156}" destId="{494ADAFB-5BC3-4D2B-9736-F73C7EECFD29}" srcOrd="0" destOrd="0" presId="urn:microsoft.com/office/officeart/2005/8/layout/chevronAccent+Icon"/>
    <dgm:cxn modelId="{9F78D78D-D15B-473A-886F-1DE7B89E1CC3}" srcId="{3003BB2F-C406-4162-A0AA-ECBF2B375156}" destId="{FBE15D14-6DFD-4941-9F66-75225135E183}" srcOrd="0" destOrd="0" parTransId="{8D2A7866-79C3-4FD3-9CA2-93C891C5EC90}" sibTransId="{F1A27EC3-3569-4AE8-A6BC-045E0B2A05DB}"/>
    <dgm:cxn modelId="{050E2BBD-873F-4C61-96C2-4D068ED744B5}" type="presOf" srcId="{BCEAE445-A220-4CA9-93E8-EA0674CA6288}" destId="{59AB9BAE-CCED-461D-A406-5B3639834EF1}" srcOrd="0" destOrd="0" presId="urn:microsoft.com/office/officeart/2005/8/layout/chevronAccent+Icon"/>
    <dgm:cxn modelId="{C2A83EF6-920D-4D98-9ACE-C64165918F6A}" type="presOf" srcId="{A12500F6-CE8D-4D2F-8EEC-DFE509778207}" destId="{49409E88-7E84-4F43-AB02-AFF115CA5385}" srcOrd="0" destOrd="0" presId="urn:microsoft.com/office/officeart/2005/8/layout/chevronAccent+Icon"/>
    <dgm:cxn modelId="{98101B7D-A720-4828-B889-BCA776C6F405}" type="presParOf" srcId="{494ADAFB-5BC3-4D2B-9736-F73C7EECFD29}" destId="{36E1C48B-4082-4CA5-8257-416DC415A22B}" srcOrd="0" destOrd="0" presId="urn:microsoft.com/office/officeart/2005/8/layout/chevronAccent+Icon"/>
    <dgm:cxn modelId="{983A9672-A414-4C04-8C9C-EB89601B7F9C}" type="presParOf" srcId="{36E1C48B-4082-4CA5-8257-416DC415A22B}" destId="{E197FF42-7EF3-492B-84FB-DC83267E0032}" srcOrd="0" destOrd="0" presId="urn:microsoft.com/office/officeart/2005/8/layout/chevronAccent+Icon"/>
    <dgm:cxn modelId="{4D1A78A9-93CD-477E-934C-CA95F0B4E2A0}" type="presParOf" srcId="{36E1C48B-4082-4CA5-8257-416DC415A22B}" destId="{3B56F800-6F5D-41AC-9A61-672A94597771}" srcOrd="1" destOrd="0" presId="urn:microsoft.com/office/officeart/2005/8/layout/chevronAccent+Icon"/>
    <dgm:cxn modelId="{8907397E-4B57-4174-A5C1-B9AE83A10E81}" type="presParOf" srcId="{494ADAFB-5BC3-4D2B-9736-F73C7EECFD29}" destId="{B1137EFD-0057-4AD5-8AA6-27DD8352083C}" srcOrd="1" destOrd="0" presId="urn:microsoft.com/office/officeart/2005/8/layout/chevronAccent+Icon"/>
    <dgm:cxn modelId="{32A702A9-0299-4091-9022-4B061D61F2C1}" type="presParOf" srcId="{494ADAFB-5BC3-4D2B-9736-F73C7EECFD29}" destId="{5BBD8329-3A3B-4D78-AFF3-B9CEC75A4C9A}" srcOrd="2" destOrd="0" presId="urn:microsoft.com/office/officeart/2005/8/layout/chevronAccent+Icon"/>
    <dgm:cxn modelId="{7544CAC0-F229-431F-A121-823695F67B18}" type="presParOf" srcId="{5BBD8329-3A3B-4D78-AFF3-B9CEC75A4C9A}" destId="{2FFD1D9C-3AFD-48EE-9761-CB2DC0442E42}" srcOrd="0" destOrd="0" presId="urn:microsoft.com/office/officeart/2005/8/layout/chevronAccent+Icon"/>
    <dgm:cxn modelId="{9F20AAD9-0A56-486A-BEEB-B76C60327564}" type="presParOf" srcId="{5BBD8329-3A3B-4D78-AFF3-B9CEC75A4C9A}" destId="{49409E88-7E84-4F43-AB02-AFF115CA5385}" srcOrd="1" destOrd="0" presId="urn:microsoft.com/office/officeart/2005/8/layout/chevronAccent+Icon"/>
    <dgm:cxn modelId="{C8581A9C-A648-4ADC-8BAA-6EB7C0774BF0}" type="presParOf" srcId="{494ADAFB-5BC3-4D2B-9736-F73C7EECFD29}" destId="{7CB9BF36-79B6-4E53-A70A-A5CE26E9A82B}" srcOrd="3" destOrd="0" presId="urn:microsoft.com/office/officeart/2005/8/layout/chevronAccent+Icon"/>
    <dgm:cxn modelId="{4033B008-97B1-40B2-B7F1-9E3E3A0162D1}" type="presParOf" srcId="{494ADAFB-5BC3-4D2B-9736-F73C7EECFD29}" destId="{7C358A7B-29BC-4982-8623-CBD3927ECFC8}" srcOrd="4" destOrd="0" presId="urn:microsoft.com/office/officeart/2005/8/layout/chevronAccent+Icon"/>
    <dgm:cxn modelId="{3B7C9487-B717-447C-8DA0-9EB8E60BCC21}" type="presParOf" srcId="{7C358A7B-29BC-4982-8623-CBD3927ECFC8}" destId="{4201C00F-AC71-48AD-8E62-00EE4CEE04A0}" srcOrd="0" destOrd="0" presId="urn:microsoft.com/office/officeart/2005/8/layout/chevronAccent+Icon"/>
    <dgm:cxn modelId="{EE4F7B72-A861-47D2-8B03-0DAE6D49DBA8}" type="presParOf" srcId="{7C358A7B-29BC-4982-8623-CBD3927ECFC8}" destId="{59AB9BAE-CCED-461D-A406-5B3639834EF1}"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7F7F9-6E43-43C5-B2C3-A19C78CCA841}"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US"/>
        </a:p>
      </dgm:t>
    </dgm:pt>
    <dgm:pt modelId="{04B45A16-53AD-42AD-972A-B6FC3B55B68D}">
      <dgm:prSet phldrT="[Text]" custT="1"/>
      <dgm:spPr/>
      <dgm:t>
        <a:bodyPr/>
        <a:lstStyle/>
        <a:p>
          <a:r>
            <a:rPr lang="en-US" sz="3200" b="1" dirty="0">
              <a:solidFill>
                <a:srgbClr val="C00000"/>
              </a:solidFill>
            </a:rPr>
            <a:t>Critical Thinking</a:t>
          </a:r>
        </a:p>
      </dgm:t>
    </dgm:pt>
    <dgm:pt modelId="{7C0CC4C5-83CF-4A81-B9AD-5BB7857B43CF}" type="parTrans" cxnId="{9D084C81-9B6B-4ABA-84D8-CD69BD650FE9}">
      <dgm:prSet/>
      <dgm:spPr/>
      <dgm:t>
        <a:bodyPr/>
        <a:lstStyle/>
        <a:p>
          <a:endParaRPr lang="en-US" sz="2400" b="1">
            <a:solidFill>
              <a:srgbClr val="FFFF00"/>
            </a:solidFill>
          </a:endParaRPr>
        </a:p>
      </dgm:t>
    </dgm:pt>
    <dgm:pt modelId="{07156837-4352-4616-8F7B-A247840D2732}" type="sibTrans" cxnId="{9D084C81-9B6B-4ABA-84D8-CD69BD650FE9}">
      <dgm:prSet/>
      <dgm:spPr/>
      <dgm:t>
        <a:bodyPr/>
        <a:lstStyle/>
        <a:p>
          <a:endParaRPr lang="en-US" sz="2400" b="1">
            <a:solidFill>
              <a:srgbClr val="FFFF00"/>
            </a:solidFill>
          </a:endParaRPr>
        </a:p>
      </dgm:t>
    </dgm:pt>
    <dgm:pt modelId="{0DBB1921-ABD8-40AC-9C10-7F030EE25238}">
      <dgm:prSet phldrT="[Text]" custT="1"/>
      <dgm:spPr/>
      <dgm:t>
        <a:bodyPr/>
        <a:lstStyle/>
        <a:p>
          <a:r>
            <a:rPr lang="en-US" sz="2800" b="1" dirty="0">
              <a:solidFill>
                <a:srgbClr val="FFFF00"/>
              </a:solidFill>
            </a:rPr>
            <a:t>Analysis</a:t>
          </a:r>
        </a:p>
      </dgm:t>
    </dgm:pt>
    <dgm:pt modelId="{2C4384B1-E3E3-4C09-B6A7-355A2BF16127}" type="parTrans" cxnId="{45463BE0-929B-4E39-980E-487786DB4CBB}">
      <dgm:prSet/>
      <dgm:spPr/>
      <dgm:t>
        <a:bodyPr/>
        <a:lstStyle/>
        <a:p>
          <a:endParaRPr lang="en-US" sz="2400" b="1">
            <a:solidFill>
              <a:srgbClr val="FFFF00"/>
            </a:solidFill>
          </a:endParaRPr>
        </a:p>
      </dgm:t>
    </dgm:pt>
    <dgm:pt modelId="{B4980DF1-98AD-45DF-AE7E-BFF88D3FF171}" type="sibTrans" cxnId="{45463BE0-929B-4E39-980E-487786DB4CBB}">
      <dgm:prSet/>
      <dgm:spPr/>
      <dgm:t>
        <a:bodyPr/>
        <a:lstStyle/>
        <a:p>
          <a:endParaRPr lang="en-US" sz="2400" b="1">
            <a:solidFill>
              <a:srgbClr val="FFFF00"/>
            </a:solidFill>
          </a:endParaRPr>
        </a:p>
      </dgm:t>
    </dgm:pt>
    <dgm:pt modelId="{3CD93981-0626-4E9A-BBA1-15B41F14C2B2}">
      <dgm:prSet phldrT="[Text]" custT="1"/>
      <dgm:spPr/>
      <dgm:t>
        <a:bodyPr/>
        <a:lstStyle/>
        <a:p>
          <a:r>
            <a:rPr lang="en-US" sz="2800" b="1" dirty="0">
              <a:solidFill>
                <a:srgbClr val="FFFF00"/>
              </a:solidFill>
            </a:rPr>
            <a:t>Evaluation</a:t>
          </a:r>
        </a:p>
      </dgm:t>
    </dgm:pt>
    <dgm:pt modelId="{E3F6FB2E-6766-4F1C-8E8C-D674DBE19600}" type="parTrans" cxnId="{63C0B60A-B9FF-42E0-A296-44C827E23295}">
      <dgm:prSet/>
      <dgm:spPr/>
      <dgm:t>
        <a:bodyPr/>
        <a:lstStyle/>
        <a:p>
          <a:endParaRPr lang="en-US" sz="2400" b="1">
            <a:solidFill>
              <a:srgbClr val="FFFF00"/>
            </a:solidFill>
          </a:endParaRPr>
        </a:p>
      </dgm:t>
    </dgm:pt>
    <dgm:pt modelId="{6735F465-DA29-4D41-A529-9592C7217578}" type="sibTrans" cxnId="{63C0B60A-B9FF-42E0-A296-44C827E23295}">
      <dgm:prSet/>
      <dgm:spPr/>
      <dgm:t>
        <a:bodyPr/>
        <a:lstStyle/>
        <a:p>
          <a:endParaRPr lang="en-US" sz="2400" b="1">
            <a:solidFill>
              <a:srgbClr val="FFFF00"/>
            </a:solidFill>
          </a:endParaRPr>
        </a:p>
      </dgm:t>
    </dgm:pt>
    <dgm:pt modelId="{939EB9F2-4F4A-42DA-810C-9AE914C4EA9C}">
      <dgm:prSet phldrT="[Text]" custT="1"/>
      <dgm:spPr/>
      <dgm:t>
        <a:bodyPr/>
        <a:lstStyle/>
        <a:p>
          <a:r>
            <a:rPr lang="en-US" sz="2800" b="1" dirty="0">
              <a:solidFill>
                <a:srgbClr val="FFFF00"/>
              </a:solidFill>
            </a:rPr>
            <a:t>Synthesis</a:t>
          </a:r>
        </a:p>
      </dgm:t>
    </dgm:pt>
    <dgm:pt modelId="{3BC66476-755B-4780-B389-CD25CD41DC99}" type="parTrans" cxnId="{E63EB4F5-1DE9-435A-850F-DED6B670C29F}">
      <dgm:prSet/>
      <dgm:spPr/>
      <dgm:t>
        <a:bodyPr/>
        <a:lstStyle/>
        <a:p>
          <a:endParaRPr lang="en-US" sz="2400" b="1">
            <a:solidFill>
              <a:srgbClr val="FFFF00"/>
            </a:solidFill>
          </a:endParaRPr>
        </a:p>
      </dgm:t>
    </dgm:pt>
    <dgm:pt modelId="{25D08B32-29FF-4AAA-8C51-8A44DAF174FC}" type="sibTrans" cxnId="{E63EB4F5-1DE9-435A-850F-DED6B670C29F}">
      <dgm:prSet/>
      <dgm:spPr/>
      <dgm:t>
        <a:bodyPr/>
        <a:lstStyle/>
        <a:p>
          <a:endParaRPr lang="en-US" sz="2400" b="1">
            <a:solidFill>
              <a:srgbClr val="FFFF00"/>
            </a:solidFill>
          </a:endParaRPr>
        </a:p>
      </dgm:t>
    </dgm:pt>
    <dgm:pt modelId="{5CA273FD-5A15-4931-8A27-750D1A4524D8}">
      <dgm:prSet phldrT="[Text]" custT="1"/>
      <dgm:spPr/>
      <dgm:t>
        <a:bodyPr/>
        <a:lstStyle/>
        <a:p>
          <a:r>
            <a:rPr lang="en-US" sz="2800" b="1" dirty="0">
              <a:solidFill>
                <a:srgbClr val="FFFF00"/>
              </a:solidFill>
            </a:rPr>
            <a:t>Problem-solving</a:t>
          </a:r>
        </a:p>
      </dgm:t>
    </dgm:pt>
    <dgm:pt modelId="{7EC4AEEE-363F-4649-A1C9-90C293A5184B}" type="parTrans" cxnId="{2F4E51CC-19D9-4E21-B4FC-B09C1C129292}">
      <dgm:prSet/>
      <dgm:spPr/>
      <dgm:t>
        <a:bodyPr/>
        <a:lstStyle/>
        <a:p>
          <a:endParaRPr lang="en-US" sz="2400" b="1">
            <a:solidFill>
              <a:srgbClr val="FFFF00"/>
            </a:solidFill>
          </a:endParaRPr>
        </a:p>
      </dgm:t>
    </dgm:pt>
    <dgm:pt modelId="{95A88A5A-107B-482F-AEF8-9821E5FA185C}" type="sibTrans" cxnId="{2F4E51CC-19D9-4E21-B4FC-B09C1C129292}">
      <dgm:prSet/>
      <dgm:spPr/>
      <dgm:t>
        <a:bodyPr/>
        <a:lstStyle/>
        <a:p>
          <a:endParaRPr lang="en-US" sz="2400" b="1">
            <a:solidFill>
              <a:srgbClr val="FFFF00"/>
            </a:solidFill>
          </a:endParaRPr>
        </a:p>
      </dgm:t>
    </dgm:pt>
    <dgm:pt modelId="{18941A28-616B-4D33-86A0-02A2EE9E13A5}">
      <dgm:prSet phldrT="[Text]" custT="1"/>
      <dgm:spPr/>
      <dgm:t>
        <a:bodyPr/>
        <a:lstStyle/>
        <a:p>
          <a:r>
            <a:rPr lang="en-US" sz="2800" b="1" dirty="0">
              <a:solidFill>
                <a:srgbClr val="FFFF00"/>
              </a:solidFill>
            </a:rPr>
            <a:t>Reasoning</a:t>
          </a:r>
        </a:p>
      </dgm:t>
    </dgm:pt>
    <dgm:pt modelId="{CA19FE89-7D0A-441E-A642-1E0D9E552160}" type="parTrans" cxnId="{A2A0A338-2AF9-4597-B03E-71682633182C}">
      <dgm:prSet/>
      <dgm:spPr/>
      <dgm:t>
        <a:bodyPr/>
        <a:lstStyle/>
        <a:p>
          <a:endParaRPr lang="en-US" sz="2400" b="1">
            <a:solidFill>
              <a:srgbClr val="FFFF00"/>
            </a:solidFill>
          </a:endParaRPr>
        </a:p>
      </dgm:t>
    </dgm:pt>
    <dgm:pt modelId="{37FDDE11-3925-41D9-8A1C-43D8C3FBE047}" type="sibTrans" cxnId="{A2A0A338-2AF9-4597-B03E-71682633182C}">
      <dgm:prSet/>
      <dgm:spPr/>
      <dgm:t>
        <a:bodyPr/>
        <a:lstStyle/>
        <a:p>
          <a:endParaRPr lang="en-US" sz="2400" b="1">
            <a:solidFill>
              <a:srgbClr val="FFFF00"/>
            </a:solidFill>
          </a:endParaRPr>
        </a:p>
      </dgm:t>
    </dgm:pt>
    <dgm:pt modelId="{EE3D5EFD-B81C-447B-8BF4-5D1B4BC4D064}">
      <dgm:prSet phldrT="[Text]" custT="1"/>
      <dgm:spPr/>
      <dgm:t>
        <a:bodyPr/>
        <a:lstStyle/>
        <a:p>
          <a:r>
            <a:rPr lang="en-US" sz="2800" b="1" dirty="0">
              <a:solidFill>
                <a:srgbClr val="FFFF00"/>
              </a:solidFill>
            </a:rPr>
            <a:t>Open-mindedness</a:t>
          </a:r>
        </a:p>
      </dgm:t>
    </dgm:pt>
    <dgm:pt modelId="{B382E6AC-A6D4-41E1-B7A0-89C932F0261D}" type="parTrans" cxnId="{F45AD663-3DD3-46F5-A018-70F18FA109DA}">
      <dgm:prSet/>
      <dgm:spPr/>
      <dgm:t>
        <a:bodyPr/>
        <a:lstStyle/>
        <a:p>
          <a:endParaRPr lang="en-US" sz="2400" b="1">
            <a:solidFill>
              <a:srgbClr val="FFFF00"/>
            </a:solidFill>
          </a:endParaRPr>
        </a:p>
      </dgm:t>
    </dgm:pt>
    <dgm:pt modelId="{D672FF9F-8BBC-49BB-A2C4-8EE7197639AE}" type="sibTrans" cxnId="{F45AD663-3DD3-46F5-A018-70F18FA109DA}">
      <dgm:prSet/>
      <dgm:spPr/>
      <dgm:t>
        <a:bodyPr/>
        <a:lstStyle/>
        <a:p>
          <a:endParaRPr lang="en-US" sz="2400" b="1">
            <a:solidFill>
              <a:srgbClr val="FFFF00"/>
            </a:solidFill>
          </a:endParaRPr>
        </a:p>
      </dgm:t>
    </dgm:pt>
    <dgm:pt modelId="{696BB59B-5B95-432E-863C-0D1A95878E5D}" type="pres">
      <dgm:prSet presAssocID="{B337F7F9-6E43-43C5-B2C3-A19C78CCA841}" presName="Name0" presStyleCnt="0">
        <dgm:presLayoutVars>
          <dgm:chMax val="1"/>
          <dgm:chPref val="1"/>
          <dgm:dir/>
          <dgm:animOne val="branch"/>
          <dgm:animLvl val="lvl"/>
        </dgm:presLayoutVars>
      </dgm:prSet>
      <dgm:spPr/>
    </dgm:pt>
    <dgm:pt modelId="{1305DA85-BF53-44A5-ADCA-06E29D07E318}" type="pres">
      <dgm:prSet presAssocID="{04B45A16-53AD-42AD-972A-B6FC3B55B68D}" presName="Parent" presStyleLbl="node0" presStyleIdx="0" presStyleCnt="1">
        <dgm:presLayoutVars>
          <dgm:chMax val="6"/>
          <dgm:chPref val="6"/>
        </dgm:presLayoutVars>
      </dgm:prSet>
      <dgm:spPr/>
    </dgm:pt>
    <dgm:pt modelId="{2EBAC6A9-3C10-4ABF-BA28-E65893E6BE48}" type="pres">
      <dgm:prSet presAssocID="{0DBB1921-ABD8-40AC-9C10-7F030EE25238}" presName="Accent1" presStyleCnt="0"/>
      <dgm:spPr/>
    </dgm:pt>
    <dgm:pt modelId="{EB4B926F-F974-442A-9354-C72E4D54790F}" type="pres">
      <dgm:prSet presAssocID="{0DBB1921-ABD8-40AC-9C10-7F030EE25238}" presName="Accent" presStyleLbl="bgShp" presStyleIdx="0" presStyleCnt="6"/>
      <dgm:spPr/>
    </dgm:pt>
    <dgm:pt modelId="{0BA1193D-D971-4BC3-B8D2-99894C2FE891}" type="pres">
      <dgm:prSet presAssocID="{0DBB1921-ABD8-40AC-9C10-7F030EE25238}" presName="Child1" presStyleLbl="node1" presStyleIdx="0" presStyleCnt="6" custScaleX="115307" custScaleY="106939" custLinFactNeighborX="1264" custLinFactNeighborY="5110">
        <dgm:presLayoutVars>
          <dgm:chMax val="0"/>
          <dgm:chPref val="0"/>
          <dgm:bulletEnabled val="1"/>
        </dgm:presLayoutVars>
      </dgm:prSet>
      <dgm:spPr/>
    </dgm:pt>
    <dgm:pt modelId="{13380E39-A1CF-41B5-8A69-6EEB6FFD3596}" type="pres">
      <dgm:prSet presAssocID="{3CD93981-0626-4E9A-BBA1-15B41F14C2B2}" presName="Accent2" presStyleCnt="0"/>
      <dgm:spPr/>
    </dgm:pt>
    <dgm:pt modelId="{8E4C4B21-2462-4C47-ABAF-B34E9B865ACA}" type="pres">
      <dgm:prSet presAssocID="{3CD93981-0626-4E9A-BBA1-15B41F14C2B2}" presName="Accent" presStyleLbl="bgShp" presStyleIdx="1" presStyleCnt="6"/>
      <dgm:spPr/>
    </dgm:pt>
    <dgm:pt modelId="{7496A0B1-151D-4138-88F9-79FD2E0581A4}" type="pres">
      <dgm:prSet presAssocID="{3CD93981-0626-4E9A-BBA1-15B41F14C2B2}" presName="Child2" presStyleLbl="node1" presStyleIdx="1" presStyleCnt="6" custScaleX="128046" custScaleY="110254" custLinFactNeighborX="9693" custLinFactNeighborY="-1257">
        <dgm:presLayoutVars>
          <dgm:chMax val="0"/>
          <dgm:chPref val="0"/>
          <dgm:bulletEnabled val="1"/>
        </dgm:presLayoutVars>
      </dgm:prSet>
      <dgm:spPr/>
    </dgm:pt>
    <dgm:pt modelId="{FFAA1F7F-CCF2-49FE-B69A-630048BF7FF2}" type="pres">
      <dgm:prSet presAssocID="{939EB9F2-4F4A-42DA-810C-9AE914C4EA9C}" presName="Accent3" presStyleCnt="0"/>
      <dgm:spPr/>
    </dgm:pt>
    <dgm:pt modelId="{A73F6FCD-DB37-41A7-AE96-E58A071AD537}" type="pres">
      <dgm:prSet presAssocID="{939EB9F2-4F4A-42DA-810C-9AE914C4EA9C}" presName="Accent" presStyleLbl="bgShp" presStyleIdx="2" presStyleCnt="6"/>
      <dgm:spPr/>
    </dgm:pt>
    <dgm:pt modelId="{32F1225B-67D8-46EB-9B24-1FF57FE7BB59}" type="pres">
      <dgm:prSet presAssocID="{939EB9F2-4F4A-42DA-810C-9AE914C4EA9C}" presName="Child3" presStyleLbl="node1" presStyleIdx="2" presStyleCnt="6" custScaleX="115307" custScaleY="113760">
        <dgm:presLayoutVars>
          <dgm:chMax val="0"/>
          <dgm:chPref val="0"/>
          <dgm:bulletEnabled val="1"/>
        </dgm:presLayoutVars>
      </dgm:prSet>
      <dgm:spPr/>
    </dgm:pt>
    <dgm:pt modelId="{4EB2C0AB-7C0F-4793-959C-B80435F9A956}" type="pres">
      <dgm:prSet presAssocID="{5CA273FD-5A15-4931-8A27-750D1A4524D8}" presName="Accent4" presStyleCnt="0"/>
      <dgm:spPr/>
    </dgm:pt>
    <dgm:pt modelId="{49C13BDE-0F59-43AB-965C-411E8B2C96FD}" type="pres">
      <dgm:prSet presAssocID="{5CA273FD-5A15-4931-8A27-750D1A4524D8}" presName="Accent" presStyleLbl="bgShp" presStyleIdx="3" presStyleCnt="6"/>
      <dgm:spPr/>
    </dgm:pt>
    <dgm:pt modelId="{88979285-F6E3-40FE-AC8B-23E2081A78B0}" type="pres">
      <dgm:prSet presAssocID="{5CA273FD-5A15-4931-8A27-750D1A4524D8}" presName="Child4" presStyleLbl="node1" presStyleIdx="3" presStyleCnt="6" custScaleX="115307" custScaleY="113760">
        <dgm:presLayoutVars>
          <dgm:chMax val="0"/>
          <dgm:chPref val="0"/>
          <dgm:bulletEnabled val="1"/>
        </dgm:presLayoutVars>
      </dgm:prSet>
      <dgm:spPr/>
    </dgm:pt>
    <dgm:pt modelId="{01237480-D5CD-499B-8E21-AAFB11130537}" type="pres">
      <dgm:prSet presAssocID="{18941A28-616B-4D33-86A0-02A2EE9E13A5}" presName="Accent5" presStyleCnt="0"/>
      <dgm:spPr/>
    </dgm:pt>
    <dgm:pt modelId="{9B581518-51E8-4746-9ED1-0B3BE60CAF81}" type="pres">
      <dgm:prSet presAssocID="{18941A28-616B-4D33-86A0-02A2EE9E13A5}" presName="Accent" presStyleLbl="bgShp" presStyleIdx="4" presStyleCnt="6"/>
      <dgm:spPr/>
    </dgm:pt>
    <dgm:pt modelId="{1FA2E1B0-839D-4945-BC83-BE9DE1126805}" type="pres">
      <dgm:prSet presAssocID="{18941A28-616B-4D33-86A0-02A2EE9E13A5}" presName="Child5" presStyleLbl="node1" presStyleIdx="4" presStyleCnt="6" custScaleX="121004" custScaleY="113760" custLinFactNeighborX="-6320">
        <dgm:presLayoutVars>
          <dgm:chMax val="0"/>
          <dgm:chPref val="0"/>
          <dgm:bulletEnabled val="1"/>
        </dgm:presLayoutVars>
      </dgm:prSet>
      <dgm:spPr/>
    </dgm:pt>
    <dgm:pt modelId="{0C691B17-F9A0-4C8B-9649-1C4649E315F3}" type="pres">
      <dgm:prSet presAssocID="{EE3D5EFD-B81C-447B-8BF4-5D1B4BC4D064}" presName="Accent6" presStyleCnt="0"/>
      <dgm:spPr/>
    </dgm:pt>
    <dgm:pt modelId="{8E8A5361-38DA-4EBC-8420-77C3135DEC11}" type="pres">
      <dgm:prSet presAssocID="{EE3D5EFD-B81C-447B-8BF4-5D1B4BC4D064}" presName="Accent" presStyleLbl="bgShp" presStyleIdx="5" presStyleCnt="6"/>
      <dgm:spPr/>
    </dgm:pt>
    <dgm:pt modelId="{ACEEA13F-6A5E-41D5-A68F-825580713570}" type="pres">
      <dgm:prSet presAssocID="{EE3D5EFD-B81C-447B-8BF4-5D1B4BC4D064}" presName="Child6" presStyleLbl="node1" presStyleIdx="5" presStyleCnt="6" custScaleX="126494" custScaleY="105395" custLinFactNeighborX="-3160" custLinFactNeighborY="-2920">
        <dgm:presLayoutVars>
          <dgm:chMax val="0"/>
          <dgm:chPref val="0"/>
          <dgm:bulletEnabled val="1"/>
        </dgm:presLayoutVars>
      </dgm:prSet>
      <dgm:spPr/>
    </dgm:pt>
  </dgm:ptLst>
  <dgm:cxnLst>
    <dgm:cxn modelId="{63C0B60A-B9FF-42E0-A296-44C827E23295}" srcId="{04B45A16-53AD-42AD-972A-B6FC3B55B68D}" destId="{3CD93981-0626-4E9A-BBA1-15B41F14C2B2}" srcOrd="1" destOrd="0" parTransId="{E3F6FB2E-6766-4F1C-8E8C-D674DBE19600}" sibTransId="{6735F465-DA29-4D41-A529-9592C7217578}"/>
    <dgm:cxn modelId="{A2A0A338-2AF9-4597-B03E-71682633182C}" srcId="{04B45A16-53AD-42AD-972A-B6FC3B55B68D}" destId="{18941A28-616B-4D33-86A0-02A2EE9E13A5}" srcOrd="4" destOrd="0" parTransId="{CA19FE89-7D0A-441E-A642-1E0D9E552160}" sibTransId="{37FDDE11-3925-41D9-8A1C-43D8C3FBE047}"/>
    <dgm:cxn modelId="{F45AD663-3DD3-46F5-A018-70F18FA109DA}" srcId="{04B45A16-53AD-42AD-972A-B6FC3B55B68D}" destId="{EE3D5EFD-B81C-447B-8BF4-5D1B4BC4D064}" srcOrd="5" destOrd="0" parTransId="{B382E6AC-A6D4-41E1-B7A0-89C932F0261D}" sibTransId="{D672FF9F-8BBC-49BB-A2C4-8EE7197639AE}"/>
    <dgm:cxn modelId="{10B5024E-D6EE-47BE-A2B2-78204DAA4789}" type="presOf" srcId="{939EB9F2-4F4A-42DA-810C-9AE914C4EA9C}" destId="{32F1225B-67D8-46EB-9B24-1FF57FE7BB59}" srcOrd="0" destOrd="0" presId="urn:microsoft.com/office/officeart/2011/layout/HexagonRadial"/>
    <dgm:cxn modelId="{67838A70-F50A-40EB-9F58-7886D227735D}" type="presOf" srcId="{B337F7F9-6E43-43C5-B2C3-A19C78CCA841}" destId="{696BB59B-5B95-432E-863C-0D1A95878E5D}" srcOrd="0" destOrd="0" presId="urn:microsoft.com/office/officeart/2011/layout/HexagonRadial"/>
    <dgm:cxn modelId="{32281051-00C5-4847-B3A0-8B89584537E1}" type="presOf" srcId="{0DBB1921-ABD8-40AC-9C10-7F030EE25238}" destId="{0BA1193D-D971-4BC3-B8D2-99894C2FE891}" srcOrd="0" destOrd="0" presId="urn:microsoft.com/office/officeart/2011/layout/HexagonRadial"/>
    <dgm:cxn modelId="{9D084C81-9B6B-4ABA-84D8-CD69BD650FE9}" srcId="{B337F7F9-6E43-43C5-B2C3-A19C78CCA841}" destId="{04B45A16-53AD-42AD-972A-B6FC3B55B68D}" srcOrd="0" destOrd="0" parTransId="{7C0CC4C5-83CF-4A81-B9AD-5BB7857B43CF}" sibTransId="{07156837-4352-4616-8F7B-A247840D2732}"/>
    <dgm:cxn modelId="{A2955288-F731-4B69-9724-A61B1FCB20D3}" type="presOf" srcId="{04B45A16-53AD-42AD-972A-B6FC3B55B68D}" destId="{1305DA85-BF53-44A5-ADCA-06E29D07E318}" srcOrd="0" destOrd="0" presId="urn:microsoft.com/office/officeart/2011/layout/HexagonRadial"/>
    <dgm:cxn modelId="{BDDE5B95-7902-4B7F-A157-9D28F1C7A3BC}" type="presOf" srcId="{EE3D5EFD-B81C-447B-8BF4-5D1B4BC4D064}" destId="{ACEEA13F-6A5E-41D5-A68F-825580713570}" srcOrd="0" destOrd="0" presId="urn:microsoft.com/office/officeart/2011/layout/HexagonRadial"/>
    <dgm:cxn modelId="{C33175B5-B0CF-4A28-8751-4E0F3BF781F3}" type="presOf" srcId="{3CD93981-0626-4E9A-BBA1-15B41F14C2B2}" destId="{7496A0B1-151D-4138-88F9-79FD2E0581A4}" srcOrd="0" destOrd="0" presId="urn:microsoft.com/office/officeart/2011/layout/HexagonRadial"/>
    <dgm:cxn modelId="{2F4E51CC-19D9-4E21-B4FC-B09C1C129292}" srcId="{04B45A16-53AD-42AD-972A-B6FC3B55B68D}" destId="{5CA273FD-5A15-4931-8A27-750D1A4524D8}" srcOrd="3" destOrd="0" parTransId="{7EC4AEEE-363F-4649-A1C9-90C293A5184B}" sibTransId="{95A88A5A-107B-482F-AEF8-9821E5FA185C}"/>
    <dgm:cxn modelId="{45463BE0-929B-4E39-980E-487786DB4CBB}" srcId="{04B45A16-53AD-42AD-972A-B6FC3B55B68D}" destId="{0DBB1921-ABD8-40AC-9C10-7F030EE25238}" srcOrd="0" destOrd="0" parTransId="{2C4384B1-E3E3-4C09-B6A7-355A2BF16127}" sibTransId="{B4980DF1-98AD-45DF-AE7E-BFF88D3FF171}"/>
    <dgm:cxn modelId="{986247E0-865D-47AD-A54C-9D9FF7B01A95}" type="presOf" srcId="{5CA273FD-5A15-4931-8A27-750D1A4524D8}" destId="{88979285-F6E3-40FE-AC8B-23E2081A78B0}" srcOrd="0" destOrd="0" presId="urn:microsoft.com/office/officeart/2011/layout/HexagonRadial"/>
    <dgm:cxn modelId="{A96F28E1-060B-47F1-9257-AF2AB9826EA7}" type="presOf" srcId="{18941A28-616B-4D33-86A0-02A2EE9E13A5}" destId="{1FA2E1B0-839D-4945-BC83-BE9DE1126805}" srcOrd="0" destOrd="0" presId="urn:microsoft.com/office/officeart/2011/layout/HexagonRadial"/>
    <dgm:cxn modelId="{E63EB4F5-1DE9-435A-850F-DED6B670C29F}" srcId="{04B45A16-53AD-42AD-972A-B6FC3B55B68D}" destId="{939EB9F2-4F4A-42DA-810C-9AE914C4EA9C}" srcOrd="2" destOrd="0" parTransId="{3BC66476-755B-4780-B389-CD25CD41DC99}" sibTransId="{25D08B32-29FF-4AAA-8C51-8A44DAF174FC}"/>
    <dgm:cxn modelId="{1942E9C9-5665-4C3C-B657-29DA4DA2F157}" type="presParOf" srcId="{696BB59B-5B95-432E-863C-0D1A95878E5D}" destId="{1305DA85-BF53-44A5-ADCA-06E29D07E318}" srcOrd="0" destOrd="0" presId="urn:microsoft.com/office/officeart/2011/layout/HexagonRadial"/>
    <dgm:cxn modelId="{803C65A5-48E9-4BB1-8B3D-1FEEACA35A72}" type="presParOf" srcId="{696BB59B-5B95-432E-863C-0D1A95878E5D}" destId="{2EBAC6A9-3C10-4ABF-BA28-E65893E6BE48}" srcOrd="1" destOrd="0" presId="urn:microsoft.com/office/officeart/2011/layout/HexagonRadial"/>
    <dgm:cxn modelId="{B0C2DCF5-9E3F-40B3-89E6-3A82C8420A22}" type="presParOf" srcId="{2EBAC6A9-3C10-4ABF-BA28-E65893E6BE48}" destId="{EB4B926F-F974-442A-9354-C72E4D54790F}" srcOrd="0" destOrd="0" presId="urn:microsoft.com/office/officeart/2011/layout/HexagonRadial"/>
    <dgm:cxn modelId="{7AB81DB2-F755-4BD0-ACE5-636F7640216B}" type="presParOf" srcId="{696BB59B-5B95-432E-863C-0D1A95878E5D}" destId="{0BA1193D-D971-4BC3-B8D2-99894C2FE891}" srcOrd="2" destOrd="0" presId="urn:microsoft.com/office/officeart/2011/layout/HexagonRadial"/>
    <dgm:cxn modelId="{E642F0BC-B6F6-41A3-AD9D-2B8B52C5E5A5}" type="presParOf" srcId="{696BB59B-5B95-432E-863C-0D1A95878E5D}" destId="{13380E39-A1CF-41B5-8A69-6EEB6FFD3596}" srcOrd="3" destOrd="0" presId="urn:microsoft.com/office/officeart/2011/layout/HexagonRadial"/>
    <dgm:cxn modelId="{DFCB7709-3636-40EE-A617-D64D067D76BA}" type="presParOf" srcId="{13380E39-A1CF-41B5-8A69-6EEB6FFD3596}" destId="{8E4C4B21-2462-4C47-ABAF-B34E9B865ACA}" srcOrd="0" destOrd="0" presId="urn:microsoft.com/office/officeart/2011/layout/HexagonRadial"/>
    <dgm:cxn modelId="{43E2D340-385C-48A6-AFF1-828D0E170CC2}" type="presParOf" srcId="{696BB59B-5B95-432E-863C-0D1A95878E5D}" destId="{7496A0B1-151D-4138-88F9-79FD2E0581A4}" srcOrd="4" destOrd="0" presId="urn:microsoft.com/office/officeart/2011/layout/HexagonRadial"/>
    <dgm:cxn modelId="{A4DABFF2-DB83-40BD-8CA0-DE162CB3D852}" type="presParOf" srcId="{696BB59B-5B95-432E-863C-0D1A95878E5D}" destId="{FFAA1F7F-CCF2-49FE-B69A-630048BF7FF2}" srcOrd="5" destOrd="0" presId="urn:microsoft.com/office/officeart/2011/layout/HexagonRadial"/>
    <dgm:cxn modelId="{6028C476-7CB7-46F8-8E22-A7D5946B2C63}" type="presParOf" srcId="{FFAA1F7F-CCF2-49FE-B69A-630048BF7FF2}" destId="{A73F6FCD-DB37-41A7-AE96-E58A071AD537}" srcOrd="0" destOrd="0" presId="urn:microsoft.com/office/officeart/2011/layout/HexagonRadial"/>
    <dgm:cxn modelId="{DEE687C3-A321-4365-AE98-AE92EFB0F6EC}" type="presParOf" srcId="{696BB59B-5B95-432E-863C-0D1A95878E5D}" destId="{32F1225B-67D8-46EB-9B24-1FF57FE7BB59}" srcOrd="6" destOrd="0" presId="urn:microsoft.com/office/officeart/2011/layout/HexagonRadial"/>
    <dgm:cxn modelId="{66D1F526-D3D7-45E3-B3D5-82B753B32A09}" type="presParOf" srcId="{696BB59B-5B95-432E-863C-0D1A95878E5D}" destId="{4EB2C0AB-7C0F-4793-959C-B80435F9A956}" srcOrd="7" destOrd="0" presId="urn:microsoft.com/office/officeart/2011/layout/HexagonRadial"/>
    <dgm:cxn modelId="{285FA885-9F74-44F9-BCFE-EF484A04F99A}" type="presParOf" srcId="{4EB2C0AB-7C0F-4793-959C-B80435F9A956}" destId="{49C13BDE-0F59-43AB-965C-411E8B2C96FD}" srcOrd="0" destOrd="0" presId="urn:microsoft.com/office/officeart/2011/layout/HexagonRadial"/>
    <dgm:cxn modelId="{6661DDA3-2471-46C3-8308-1D37B5C72863}" type="presParOf" srcId="{696BB59B-5B95-432E-863C-0D1A95878E5D}" destId="{88979285-F6E3-40FE-AC8B-23E2081A78B0}" srcOrd="8" destOrd="0" presId="urn:microsoft.com/office/officeart/2011/layout/HexagonRadial"/>
    <dgm:cxn modelId="{FC3C616F-DC3F-4B2E-AD22-52ADE8C181D4}" type="presParOf" srcId="{696BB59B-5B95-432E-863C-0D1A95878E5D}" destId="{01237480-D5CD-499B-8E21-AAFB11130537}" srcOrd="9" destOrd="0" presId="urn:microsoft.com/office/officeart/2011/layout/HexagonRadial"/>
    <dgm:cxn modelId="{55927C67-B7D2-43DA-8D5A-640F6B0A09A4}" type="presParOf" srcId="{01237480-D5CD-499B-8E21-AAFB11130537}" destId="{9B581518-51E8-4746-9ED1-0B3BE60CAF81}" srcOrd="0" destOrd="0" presId="urn:microsoft.com/office/officeart/2011/layout/HexagonRadial"/>
    <dgm:cxn modelId="{FD2DF2B6-8663-4A54-8888-CD4CC8C3884E}" type="presParOf" srcId="{696BB59B-5B95-432E-863C-0D1A95878E5D}" destId="{1FA2E1B0-839D-4945-BC83-BE9DE1126805}" srcOrd="10" destOrd="0" presId="urn:microsoft.com/office/officeart/2011/layout/HexagonRadial"/>
    <dgm:cxn modelId="{787169E9-CD6C-4FAC-AD18-8D0483B1B6BF}" type="presParOf" srcId="{696BB59B-5B95-432E-863C-0D1A95878E5D}" destId="{0C691B17-F9A0-4C8B-9649-1C4649E315F3}" srcOrd="11" destOrd="0" presId="urn:microsoft.com/office/officeart/2011/layout/HexagonRadial"/>
    <dgm:cxn modelId="{6B543772-1C57-4903-A8AF-48A2CC740E5F}" type="presParOf" srcId="{0C691B17-F9A0-4C8B-9649-1C4649E315F3}" destId="{8E8A5361-38DA-4EBC-8420-77C3135DEC11}" srcOrd="0" destOrd="0" presId="urn:microsoft.com/office/officeart/2011/layout/HexagonRadial"/>
    <dgm:cxn modelId="{13EE348F-9D0F-41EE-82E7-80729B8BF9C2}" type="presParOf" srcId="{696BB59B-5B95-432E-863C-0D1A95878E5D}" destId="{ACEEA13F-6A5E-41D5-A68F-825580713570}"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6AD1DD-E411-47F6-AA64-63C31DF7F208}" type="doc">
      <dgm:prSet loTypeId="urn:microsoft.com/office/officeart/2008/layout/VerticalCurvedList" loCatId="list" qsTypeId="urn:microsoft.com/office/officeart/2005/8/quickstyle/3d1" qsCatId="3D" csTypeId="urn:microsoft.com/office/officeart/2005/8/colors/colorful3" csCatId="colorful" phldr="1"/>
      <dgm:spPr/>
      <dgm:t>
        <a:bodyPr/>
        <a:lstStyle/>
        <a:p>
          <a:endParaRPr lang="en-US"/>
        </a:p>
      </dgm:t>
    </dgm:pt>
    <dgm:pt modelId="{E1B47F6A-8BB4-4804-B1C4-5A21BA5E4333}">
      <dgm:prSet phldrT="[Text]" custT="1"/>
      <dgm:spPr/>
      <dgm:t>
        <a:bodyPr/>
        <a:lstStyle/>
        <a:p>
          <a:r>
            <a:rPr lang="en-US" sz="2800" b="1" i="0" u="none" dirty="0">
              <a:solidFill>
                <a:schemeClr val="bg1"/>
              </a:solidFill>
            </a:rPr>
            <a:t>Word for word (Verbatim) quotation without clear acknowledgement</a:t>
          </a:r>
          <a:endParaRPr lang="en-US" sz="2800" dirty="0">
            <a:solidFill>
              <a:schemeClr val="bg1"/>
            </a:solidFill>
          </a:endParaRPr>
        </a:p>
      </dgm:t>
    </dgm:pt>
    <dgm:pt modelId="{9E3BA797-30FA-438E-997E-5A2F7BFC0A65}" type="parTrans" cxnId="{A47CF4A1-E3F3-4E4A-AAB3-27DBE8ABFFAB}">
      <dgm:prSet/>
      <dgm:spPr/>
      <dgm:t>
        <a:bodyPr/>
        <a:lstStyle/>
        <a:p>
          <a:endParaRPr lang="en-US" sz="1800">
            <a:solidFill>
              <a:schemeClr val="bg1"/>
            </a:solidFill>
          </a:endParaRPr>
        </a:p>
      </dgm:t>
    </dgm:pt>
    <dgm:pt modelId="{03D24CD9-54C8-4737-964C-9DB20638CC2A}" type="sibTrans" cxnId="{A47CF4A1-E3F3-4E4A-AAB3-27DBE8ABFFAB}">
      <dgm:prSet/>
      <dgm:spPr/>
      <dgm:t>
        <a:bodyPr/>
        <a:lstStyle/>
        <a:p>
          <a:endParaRPr lang="en-US" sz="1800">
            <a:solidFill>
              <a:schemeClr val="bg1"/>
            </a:solidFill>
          </a:endParaRPr>
        </a:p>
      </dgm:t>
    </dgm:pt>
    <dgm:pt modelId="{32065683-0EBC-44BD-9465-C11FAB7C35BB}">
      <dgm:prSet phldrT="[Text]" custT="1"/>
      <dgm:spPr/>
      <dgm:t>
        <a:bodyPr/>
        <a:lstStyle/>
        <a:p>
          <a:r>
            <a:rPr lang="en-US" sz="2800" b="1" i="0" u="none" dirty="0">
              <a:solidFill>
                <a:schemeClr val="bg1"/>
              </a:solidFill>
            </a:rPr>
            <a:t>Copy and paste from the Internet without clear acknowledgement</a:t>
          </a:r>
          <a:endParaRPr lang="en-US" sz="2800" dirty="0">
            <a:solidFill>
              <a:schemeClr val="bg1"/>
            </a:solidFill>
          </a:endParaRPr>
        </a:p>
      </dgm:t>
    </dgm:pt>
    <dgm:pt modelId="{857418D5-E4C3-423C-9210-D4D79A569044}" type="parTrans" cxnId="{D841FF3E-8F71-4FCE-B914-2F93EF3F4C82}">
      <dgm:prSet/>
      <dgm:spPr/>
      <dgm:t>
        <a:bodyPr/>
        <a:lstStyle/>
        <a:p>
          <a:endParaRPr lang="en-US" sz="1800">
            <a:solidFill>
              <a:schemeClr val="bg1"/>
            </a:solidFill>
          </a:endParaRPr>
        </a:p>
      </dgm:t>
    </dgm:pt>
    <dgm:pt modelId="{71C5F762-3FA4-41F4-A37B-D3302A0885B0}" type="sibTrans" cxnId="{D841FF3E-8F71-4FCE-B914-2F93EF3F4C82}">
      <dgm:prSet/>
      <dgm:spPr/>
      <dgm:t>
        <a:bodyPr/>
        <a:lstStyle/>
        <a:p>
          <a:endParaRPr lang="en-US" sz="1800">
            <a:solidFill>
              <a:schemeClr val="bg1"/>
            </a:solidFill>
          </a:endParaRPr>
        </a:p>
      </dgm:t>
    </dgm:pt>
    <dgm:pt modelId="{B63BEA6E-3D17-4CF0-9043-30F54676492F}">
      <dgm:prSet phldrT="[Text]" custT="1"/>
      <dgm:spPr/>
      <dgm:t>
        <a:bodyPr/>
        <a:lstStyle/>
        <a:p>
          <a:r>
            <a:rPr lang="en-US" sz="2800" b="1" i="0" u="none" dirty="0">
              <a:solidFill>
                <a:schemeClr val="bg1"/>
              </a:solidFill>
            </a:rPr>
            <a:t>Paraphrasing</a:t>
          </a:r>
          <a:endParaRPr lang="en-US" sz="2800" dirty="0">
            <a:solidFill>
              <a:schemeClr val="bg1"/>
            </a:solidFill>
          </a:endParaRPr>
        </a:p>
      </dgm:t>
    </dgm:pt>
    <dgm:pt modelId="{797A961B-0192-4CBE-B13B-F76CA217DEDE}" type="parTrans" cxnId="{4B2FC373-2978-497B-9C50-34EB32D6C630}">
      <dgm:prSet/>
      <dgm:spPr/>
      <dgm:t>
        <a:bodyPr/>
        <a:lstStyle/>
        <a:p>
          <a:endParaRPr lang="en-US" sz="1800">
            <a:solidFill>
              <a:schemeClr val="bg1"/>
            </a:solidFill>
          </a:endParaRPr>
        </a:p>
      </dgm:t>
    </dgm:pt>
    <dgm:pt modelId="{FAF8ED1E-EB39-4185-83A0-FBFF8BBBA185}" type="sibTrans" cxnId="{4B2FC373-2978-497B-9C50-34EB32D6C630}">
      <dgm:prSet/>
      <dgm:spPr/>
      <dgm:t>
        <a:bodyPr/>
        <a:lstStyle/>
        <a:p>
          <a:endParaRPr lang="en-US" sz="1800">
            <a:solidFill>
              <a:schemeClr val="bg1"/>
            </a:solidFill>
          </a:endParaRPr>
        </a:p>
      </dgm:t>
    </dgm:pt>
    <dgm:pt modelId="{6ED72C89-922E-4C1C-84B0-3ED2FB5C0CEF}">
      <dgm:prSet phldrT="[Text]" custT="1"/>
      <dgm:spPr/>
      <dgm:t>
        <a:bodyPr/>
        <a:lstStyle/>
        <a:p>
          <a:r>
            <a:rPr lang="en-US" sz="2800" b="1" i="0" u="none" dirty="0">
              <a:solidFill>
                <a:schemeClr val="bg1"/>
              </a:solidFill>
            </a:rPr>
            <a:t>Collusion</a:t>
          </a:r>
          <a:endParaRPr lang="en-US" sz="2800" dirty="0">
            <a:solidFill>
              <a:schemeClr val="bg1"/>
            </a:solidFill>
          </a:endParaRPr>
        </a:p>
      </dgm:t>
    </dgm:pt>
    <dgm:pt modelId="{501D5AA1-025E-495E-A285-B9124A83DAA2}" type="parTrans" cxnId="{B0E99CE6-1743-4143-B5A0-8CCAD09E74A2}">
      <dgm:prSet/>
      <dgm:spPr/>
      <dgm:t>
        <a:bodyPr/>
        <a:lstStyle/>
        <a:p>
          <a:endParaRPr lang="en-US" sz="1800">
            <a:solidFill>
              <a:schemeClr val="bg1"/>
            </a:solidFill>
          </a:endParaRPr>
        </a:p>
      </dgm:t>
    </dgm:pt>
    <dgm:pt modelId="{1298FDD1-16CA-4E37-87F8-910FB99B0863}" type="sibTrans" cxnId="{B0E99CE6-1743-4143-B5A0-8CCAD09E74A2}">
      <dgm:prSet/>
      <dgm:spPr/>
      <dgm:t>
        <a:bodyPr/>
        <a:lstStyle/>
        <a:p>
          <a:endParaRPr lang="en-US" sz="1800">
            <a:solidFill>
              <a:schemeClr val="bg1"/>
            </a:solidFill>
          </a:endParaRPr>
        </a:p>
      </dgm:t>
    </dgm:pt>
    <dgm:pt modelId="{CF0743BD-0B1C-4C6F-B979-09D8CCC7D029}">
      <dgm:prSet phldrT="[Text]" custT="1"/>
      <dgm:spPr/>
      <dgm:t>
        <a:bodyPr/>
        <a:lstStyle/>
        <a:p>
          <a:r>
            <a:rPr lang="en-US" sz="2800" b="1" i="0" u="none" dirty="0">
              <a:solidFill>
                <a:schemeClr val="bg1"/>
              </a:solidFill>
            </a:rPr>
            <a:t>Failure to acknowledge assistance</a:t>
          </a:r>
          <a:endParaRPr lang="en-US" sz="2800" dirty="0">
            <a:solidFill>
              <a:schemeClr val="bg1"/>
            </a:solidFill>
          </a:endParaRPr>
        </a:p>
      </dgm:t>
    </dgm:pt>
    <dgm:pt modelId="{F1FFDB5C-338B-4177-9F0E-6EA898D77DCC}" type="parTrans" cxnId="{514CEC84-14AB-4374-B42A-3CC166C735AC}">
      <dgm:prSet/>
      <dgm:spPr/>
      <dgm:t>
        <a:bodyPr/>
        <a:lstStyle/>
        <a:p>
          <a:endParaRPr lang="en-US" sz="1800">
            <a:solidFill>
              <a:schemeClr val="bg1"/>
            </a:solidFill>
          </a:endParaRPr>
        </a:p>
      </dgm:t>
    </dgm:pt>
    <dgm:pt modelId="{8098A786-1A78-4F12-9817-7F2039C5E1C4}" type="sibTrans" cxnId="{514CEC84-14AB-4374-B42A-3CC166C735AC}">
      <dgm:prSet/>
      <dgm:spPr/>
      <dgm:t>
        <a:bodyPr/>
        <a:lstStyle/>
        <a:p>
          <a:endParaRPr lang="en-US" sz="1800">
            <a:solidFill>
              <a:schemeClr val="bg1"/>
            </a:solidFill>
          </a:endParaRPr>
        </a:p>
      </dgm:t>
    </dgm:pt>
    <dgm:pt modelId="{C7136B1A-FB55-40A1-B586-7C0D34506264}">
      <dgm:prSet custT="1"/>
      <dgm:spPr/>
      <dgm:t>
        <a:bodyPr/>
        <a:lstStyle/>
        <a:p>
          <a:r>
            <a:rPr lang="en-US" sz="2800" b="1" i="0" u="none">
              <a:solidFill>
                <a:schemeClr val="bg1"/>
              </a:solidFill>
            </a:rPr>
            <a:t>Utilizing content authored by experts or other individuals</a:t>
          </a:r>
          <a:endParaRPr lang="en-US" sz="2800">
            <a:solidFill>
              <a:schemeClr val="bg1"/>
            </a:solidFill>
          </a:endParaRPr>
        </a:p>
      </dgm:t>
    </dgm:pt>
    <dgm:pt modelId="{BF586DAB-8489-47CE-AF35-5467CFECF5D4}" type="parTrans" cxnId="{9A406177-F672-4435-A39D-B200CAEBEC73}">
      <dgm:prSet/>
      <dgm:spPr/>
      <dgm:t>
        <a:bodyPr/>
        <a:lstStyle/>
        <a:p>
          <a:endParaRPr lang="en-US" sz="1800">
            <a:solidFill>
              <a:schemeClr val="bg1"/>
            </a:solidFill>
          </a:endParaRPr>
        </a:p>
      </dgm:t>
    </dgm:pt>
    <dgm:pt modelId="{42728C11-A693-4726-9888-CD5341FCB6B0}" type="sibTrans" cxnId="{9A406177-F672-4435-A39D-B200CAEBEC73}">
      <dgm:prSet/>
      <dgm:spPr/>
      <dgm:t>
        <a:bodyPr/>
        <a:lstStyle/>
        <a:p>
          <a:endParaRPr lang="en-US" sz="1800">
            <a:solidFill>
              <a:schemeClr val="bg1"/>
            </a:solidFill>
          </a:endParaRPr>
        </a:p>
      </dgm:t>
    </dgm:pt>
    <dgm:pt modelId="{4D612B3D-69E6-4967-A3EF-42F381555FC2}">
      <dgm:prSet custT="1"/>
      <dgm:spPr/>
      <dgm:t>
        <a:bodyPr/>
        <a:lstStyle/>
        <a:p>
          <a:r>
            <a:rPr lang="en-US" sz="2800" b="1" i="0" u="none">
              <a:solidFill>
                <a:schemeClr val="bg1"/>
              </a:solidFill>
            </a:rPr>
            <a:t>Self-plagiarism</a:t>
          </a:r>
          <a:endParaRPr lang="en-US" sz="2800">
            <a:solidFill>
              <a:schemeClr val="bg1"/>
            </a:solidFill>
          </a:endParaRPr>
        </a:p>
      </dgm:t>
    </dgm:pt>
    <dgm:pt modelId="{DE14C1C2-447C-4208-AE5D-F490765C08BF}" type="parTrans" cxnId="{FB150089-EE29-4292-A4DA-31CFF20A5D52}">
      <dgm:prSet/>
      <dgm:spPr/>
      <dgm:t>
        <a:bodyPr/>
        <a:lstStyle/>
        <a:p>
          <a:endParaRPr lang="en-US" sz="1800">
            <a:solidFill>
              <a:schemeClr val="bg1"/>
            </a:solidFill>
          </a:endParaRPr>
        </a:p>
      </dgm:t>
    </dgm:pt>
    <dgm:pt modelId="{A100B5F2-CAE3-43B7-BDEC-108B04DA3218}" type="sibTrans" cxnId="{FB150089-EE29-4292-A4DA-31CFF20A5D52}">
      <dgm:prSet/>
      <dgm:spPr/>
      <dgm:t>
        <a:bodyPr/>
        <a:lstStyle/>
        <a:p>
          <a:endParaRPr lang="en-US" sz="1800">
            <a:solidFill>
              <a:schemeClr val="bg1"/>
            </a:solidFill>
          </a:endParaRPr>
        </a:p>
      </dgm:t>
    </dgm:pt>
    <dgm:pt modelId="{5B654CA3-D113-4CCE-A481-CFDEB24D88C1}" type="pres">
      <dgm:prSet presAssocID="{7B6AD1DD-E411-47F6-AA64-63C31DF7F208}" presName="Name0" presStyleCnt="0">
        <dgm:presLayoutVars>
          <dgm:chMax val="7"/>
          <dgm:chPref val="7"/>
          <dgm:dir/>
        </dgm:presLayoutVars>
      </dgm:prSet>
      <dgm:spPr/>
    </dgm:pt>
    <dgm:pt modelId="{E17D5E81-9780-4C26-ABBF-183E76C57A4D}" type="pres">
      <dgm:prSet presAssocID="{7B6AD1DD-E411-47F6-AA64-63C31DF7F208}" presName="Name1" presStyleCnt="0"/>
      <dgm:spPr/>
    </dgm:pt>
    <dgm:pt modelId="{2D0BE0F4-A9C5-469D-A500-6286A7B7967F}" type="pres">
      <dgm:prSet presAssocID="{7B6AD1DD-E411-47F6-AA64-63C31DF7F208}" presName="cycle" presStyleCnt="0"/>
      <dgm:spPr/>
    </dgm:pt>
    <dgm:pt modelId="{1C8A9A11-4BC0-4AD2-8514-AA64F5F26335}" type="pres">
      <dgm:prSet presAssocID="{7B6AD1DD-E411-47F6-AA64-63C31DF7F208}" presName="srcNode" presStyleLbl="node1" presStyleIdx="0" presStyleCnt="7"/>
      <dgm:spPr/>
    </dgm:pt>
    <dgm:pt modelId="{2E7900D2-D0AC-4DB4-BFE6-416F961C1934}" type="pres">
      <dgm:prSet presAssocID="{7B6AD1DD-E411-47F6-AA64-63C31DF7F208}" presName="conn" presStyleLbl="parChTrans1D2" presStyleIdx="0" presStyleCnt="1"/>
      <dgm:spPr/>
    </dgm:pt>
    <dgm:pt modelId="{538D6C54-F786-4165-8E82-1025B30AC2AE}" type="pres">
      <dgm:prSet presAssocID="{7B6AD1DD-E411-47F6-AA64-63C31DF7F208}" presName="extraNode" presStyleLbl="node1" presStyleIdx="0" presStyleCnt="7"/>
      <dgm:spPr/>
    </dgm:pt>
    <dgm:pt modelId="{B0B3DFD5-AB63-4B35-89C8-E7C88C979498}" type="pres">
      <dgm:prSet presAssocID="{7B6AD1DD-E411-47F6-AA64-63C31DF7F208}" presName="dstNode" presStyleLbl="node1" presStyleIdx="0" presStyleCnt="7"/>
      <dgm:spPr/>
    </dgm:pt>
    <dgm:pt modelId="{BC9F88B2-1D45-4AD7-A8CA-63D2E7FC4B6E}" type="pres">
      <dgm:prSet presAssocID="{E1B47F6A-8BB4-4804-B1C4-5A21BA5E4333}" presName="text_1" presStyleLbl="node1" presStyleIdx="0" presStyleCnt="7">
        <dgm:presLayoutVars>
          <dgm:bulletEnabled val="1"/>
        </dgm:presLayoutVars>
      </dgm:prSet>
      <dgm:spPr/>
    </dgm:pt>
    <dgm:pt modelId="{63A0F47D-986A-479F-8A46-4D7941CACE63}" type="pres">
      <dgm:prSet presAssocID="{E1B47F6A-8BB4-4804-B1C4-5A21BA5E4333}" presName="accent_1" presStyleCnt="0"/>
      <dgm:spPr/>
    </dgm:pt>
    <dgm:pt modelId="{EDD8E99B-6B36-4A9A-8D9C-E44940D399FA}" type="pres">
      <dgm:prSet presAssocID="{E1B47F6A-8BB4-4804-B1C4-5A21BA5E4333}" presName="accentRepeatNode" presStyleLbl="solidFgAcc1" presStyleIdx="0" presStyleCnt="7"/>
      <dgm:spPr/>
    </dgm:pt>
    <dgm:pt modelId="{A22D2626-903C-4EF2-96E2-E3610CAB59A8}" type="pres">
      <dgm:prSet presAssocID="{32065683-0EBC-44BD-9465-C11FAB7C35BB}" presName="text_2" presStyleLbl="node1" presStyleIdx="1" presStyleCnt="7">
        <dgm:presLayoutVars>
          <dgm:bulletEnabled val="1"/>
        </dgm:presLayoutVars>
      </dgm:prSet>
      <dgm:spPr/>
    </dgm:pt>
    <dgm:pt modelId="{379C8A2F-6F1F-4500-AE25-989896D18DC6}" type="pres">
      <dgm:prSet presAssocID="{32065683-0EBC-44BD-9465-C11FAB7C35BB}" presName="accent_2" presStyleCnt="0"/>
      <dgm:spPr/>
    </dgm:pt>
    <dgm:pt modelId="{F6228796-7CB4-44CD-A291-E41990F37AB7}" type="pres">
      <dgm:prSet presAssocID="{32065683-0EBC-44BD-9465-C11FAB7C35BB}" presName="accentRepeatNode" presStyleLbl="solidFgAcc1" presStyleIdx="1" presStyleCnt="7"/>
      <dgm:spPr/>
    </dgm:pt>
    <dgm:pt modelId="{5A9F81BF-7BB2-4D32-B030-C5F916F0B4CF}" type="pres">
      <dgm:prSet presAssocID="{B63BEA6E-3D17-4CF0-9043-30F54676492F}" presName="text_3" presStyleLbl="node1" presStyleIdx="2" presStyleCnt="7">
        <dgm:presLayoutVars>
          <dgm:bulletEnabled val="1"/>
        </dgm:presLayoutVars>
      </dgm:prSet>
      <dgm:spPr/>
    </dgm:pt>
    <dgm:pt modelId="{9392AA98-58E1-443B-8DAE-924D6FAD8DB5}" type="pres">
      <dgm:prSet presAssocID="{B63BEA6E-3D17-4CF0-9043-30F54676492F}" presName="accent_3" presStyleCnt="0"/>
      <dgm:spPr/>
    </dgm:pt>
    <dgm:pt modelId="{CEF13D2C-21A2-474B-B893-DDFA1305BFF7}" type="pres">
      <dgm:prSet presAssocID="{B63BEA6E-3D17-4CF0-9043-30F54676492F}" presName="accentRepeatNode" presStyleLbl="solidFgAcc1" presStyleIdx="2" presStyleCnt="7"/>
      <dgm:spPr/>
    </dgm:pt>
    <dgm:pt modelId="{E5B26A70-A4E7-42B9-9A67-CE55CF833A0D}" type="pres">
      <dgm:prSet presAssocID="{4D612B3D-69E6-4967-A3EF-42F381555FC2}" presName="text_4" presStyleLbl="node1" presStyleIdx="3" presStyleCnt="7">
        <dgm:presLayoutVars>
          <dgm:bulletEnabled val="1"/>
        </dgm:presLayoutVars>
      </dgm:prSet>
      <dgm:spPr/>
    </dgm:pt>
    <dgm:pt modelId="{5BD75B2C-D9DB-4530-A4EF-C2FC2D4C27F1}" type="pres">
      <dgm:prSet presAssocID="{4D612B3D-69E6-4967-A3EF-42F381555FC2}" presName="accent_4" presStyleCnt="0"/>
      <dgm:spPr/>
    </dgm:pt>
    <dgm:pt modelId="{F1035BEB-6E9C-4997-8EBF-2D5EECE8B9AB}" type="pres">
      <dgm:prSet presAssocID="{4D612B3D-69E6-4967-A3EF-42F381555FC2}" presName="accentRepeatNode" presStyleLbl="solidFgAcc1" presStyleIdx="3" presStyleCnt="7"/>
      <dgm:spPr/>
    </dgm:pt>
    <dgm:pt modelId="{F971153C-8F93-45C1-B866-CC8DB50116FA}" type="pres">
      <dgm:prSet presAssocID="{C7136B1A-FB55-40A1-B586-7C0D34506264}" presName="text_5" presStyleLbl="node1" presStyleIdx="4" presStyleCnt="7">
        <dgm:presLayoutVars>
          <dgm:bulletEnabled val="1"/>
        </dgm:presLayoutVars>
      </dgm:prSet>
      <dgm:spPr/>
    </dgm:pt>
    <dgm:pt modelId="{9924E2B4-C946-4E38-8CDE-D5EC5219F00B}" type="pres">
      <dgm:prSet presAssocID="{C7136B1A-FB55-40A1-B586-7C0D34506264}" presName="accent_5" presStyleCnt="0"/>
      <dgm:spPr/>
    </dgm:pt>
    <dgm:pt modelId="{DD5A5DA6-2BAA-46A8-978F-975130F799E3}" type="pres">
      <dgm:prSet presAssocID="{C7136B1A-FB55-40A1-B586-7C0D34506264}" presName="accentRepeatNode" presStyleLbl="solidFgAcc1" presStyleIdx="4" presStyleCnt="7"/>
      <dgm:spPr/>
    </dgm:pt>
    <dgm:pt modelId="{E16FCB69-A682-4BF7-A6B4-ACDCBE8C86B8}" type="pres">
      <dgm:prSet presAssocID="{6ED72C89-922E-4C1C-84B0-3ED2FB5C0CEF}" presName="text_6" presStyleLbl="node1" presStyleIdx="5" presStyleCnt="7">
        <dgm:presLayoutVars>
          <dgm:bulletEnabled val="1"/>
        </dgm:presLayoutVars>
      </dgm:prSet>
      <dgm:spPr/>
    </dgm:pt>
    <dgm:pt modelId="{B110ED39-7E0B-4831-927A-252E7EC28472}" type="pres">
      <dgm:prSet presAssocID="{6ED72C89-922E-4C1C-84B0-3ED2FB5C0CEF}" presName="accent_6" presStyleCnt="0"/>
      <dgm:spPr/>
    </dgm:pt>
    <dgm:pt modelId="{8A1646A7-0F72-4445-ABA6-0DC97C7F67A6}" type="pres">
      <dgm:prSet presAssocID="{6ED72C89-922E-4C1C-84B0-3ED2FB5C0CEF}" presName="accentRepeatNode" presStyleLbl="solidFgAcc1" presStyleIdx="5" presStyleCnt="7"/>
      <dgm:spPr/>
    </dgm:pt>
    <dgm:pt modelId="{1E4B9459-FDBF-42B1-958B-2DB52C5D2787}" type="pres">
      <dgm:prSet presAssocID="{CF0743BD-0B1C-4C6F-B979-09D8CCC7D029}" presName="text_7" presStyleLbl="node1" presStyleIdx="6" presStyleCnt="7">
        <dgm:presLayoutVars>
          <dgm:bulletEnabled val="1"/>
        </dgm:presLayoutVars>
      </dgm:prSet>
      <dgm:spPr/>
    </dgm:pt>
    <dgm:pt modelId="{8BF3C230-723E-492D-B9AA-BB5A587C98F3}" type="pres">
      <dgm:prSet presAssocID="{CF0743BD-0B1C-4C6F-B979-09D8CCC7D029}" presName="accent_7" presStyleCnt="0"/>
      <dgm:spPr/>
    </dgm:pt>
    <dgm:pt modelId="{763C7220-A9C5-4DF1-82C9-BA73CFD7B982}" type="pres">
      <dgm:prSet presAssocID="{CF0743BD-0B1C-4C6F-B979-09D8CCC7D029}" presName="accentRepeatNode" presStyleLbl="solidFgAcc1" presStyleIdx="6" presStyleCnt="7"/>
      <dgm:spPr/>
    </dgm:pt>
  </dgm:ptLst>
  <dgm:cxnLst>
    <dgm:cxn modelId="{D841FF3E-8F71-4FCE-B914-2F93EF3F4C82}" srcId="{7B6AD1DD-E411-47F6-AA64-63C31DF7F208}" destId="{32065683-0EBC-44BD-9465-C11FAB7C35BB}" srcOrd="1" destOrd="0" parTransId="{857418D5-E4C3-423C-9210-D4D79A569044}" sibTransId="{71C5F762-3FA4-41F4-A37B-D3302A0885B0}"/>
    <dgm:cxn modelId="{57C07D45-8F0C-4BCA-AEEB-00DE447FD7AC}" type="presOf" srcId="{4D612B3D-69E6-4967-A3EF-42F381555FC2}" destId="{E5B26A70-A4E7-42B9-9A67-CE55CF833A0D}" srcOrd="0" destOrd="0" presId="urn:microsoft.com/office/officeart/2008/layout/VerticalCurvedList"/>
    <dgm:cxn modelId="{ECE3BE49-5FA6-427E-8673-4E532743E762}" type="presOf" srcId="{6ED72C89-922E-4C1C-84B0-3ED2FB5C0CEF}" destId="{E16FCB69-A682-4BF7-A6B4-ACDCBE8C86B8}" srcOrd="0" destOrd="0" presId="urn:microsoft.com/office/officeart/2008/layout/VerticalCurvedList"/>
    <dgm:cxn modelId="{4B2FC373-2978-497B-9C50-34EB32D6C630}" srcId="{7B6AD1DD-E411-47F6-AA64-63C31DF7F208}" destId="{B63BEA6E-3D17-4CF0-9043-30F54676492F}" srcOrd="2" destOrd="0" parTransId="{797A961B-0192-4CBE-B13B-F76CA217DEDE}" sibTransId="{FAF8ED1E-EB39-4185-83A0-FBFF8BBBA185}"/>
    <dgm:cxn modelId="{7A39BF76-8853-4DE2-AD38-D9CB5F13C1B6}" type="presOf" srcId="{B63BEA6E-3D17-4CF0-9043-30F54676492F}" destId="{5A9F81BF-7BB2-4D32-B030-C5F916F0B4CF}" srcOrd="0" destOrd="0" presId="urn:microsoft.com/office/officeart/2008/layout/VerticalCurvedList"/>
    <dgm:cxn modelId="{9A406177-F672-4435-A39D-B200CAEBEC73}" srcId="{7B6AD1DD-E411-47F6-AA64-63C31DF7F208}" destId="{C7136B1A-FB55-40A1-B586-7C0D34506264}" srcOrd="4" destOrd="0" parTransId="{BF586DAB-8489-47CE-AF35-5467CFECF5D4}" sibTransId="{42728C11-A693-4726-9888-CD5341FCB6B0}"/>
    <dgm:cxn modelId="{D1937158-6B35-4C54-8DC5-7766B415D37E}" type="presOf" srcId="{CF0743BD-0B1C-4C6F-B979-09D8CCC7D029}" destId="{1E4B9459-FDBF-42B1-958B-2DB52C5D2787}" srcOrd="0" destOrd="0" presId="urn:microsoft.com/office/officeart/2008/layout/VerticalCurvedList"/>
    <dgm:cxn modelId="{514CEC84-14AB-4374-B42A-3CC166C735AC}" srcId="{7B6AD1DD-E411-47F6-AA64-63C31DF7F208}" destId="{CF0743BD-0B1C-4C6F-B979-09D8CCC7D029}" srcOrd="6" destOrd="0" parTransId="{F1FFDB5C-338B-4177-9F0E-6EA898D77DCC}" sibTransId="{8098A786-1A78-4F12-9817-7F2039C5E1C4}"/>
    <dgm:cxn modelId="{A220EE85-49E7-437D-97B3-7C847798F917}" type="presOf" srcId="{C7136B1A-FB55-40A1-B586-7C0D34506264}" destId="{F971153C-8F93-45C1-B866-CC8DB50116FA}" srcOrd="0" destOrd="0" presId="urn:microsoft.com/office/officeart/2008/layout/VerticalCurvedList"/>
    <dgm:cxn modelId="{FB150089-EE29-4292-A4DA-31CFF20A5D52}" srcId="{7B6AD1DD-E411-47F6-AA64-63C31DF7F208}" destId="{4D612B3D-69E6-4967-A3EF-42F381555FC2}" srcOrd="3" destOrd="0" parTransId="{DE14C1C2-447C-4208-AE5D-F490765C08BF}" sibTransId="{A100B5F2-CAE3-43B7-BDEC-108B04DA3218}"/>
    <dgm:cxn modelId="{A47CF4A1-E3F3-4E4A-AAB3-27DBE8ABFFAB}" srcId="{7B6AD1DD-E411-47F6-AA64-63C31DF7F208}" destId="{E1B47F6A-8BB4-4804-B1C4-5A21BA5E4333}" srcOrd="0" destOrd="0" parTransId="{9E3BA797-30FA-438E-997E-5A2F7BFC0A65}" sibTransId="{03D24CD9-54C8-4737-964C-9DB20638CC2A}"/>
    <dgm:cxn modelId="{544DC2AD-AE94-48C1-86D5-806DA3A9073F}" type="presOf" srcId="{E1B47F6A-8BB4-4804-B1C4-5A21BA5E4333}" destId="{BC9F88B2-1D45-4AD7-A8CA-63D2E7FC4B6E}" srcOrd="0" destOrd="0" presId="urn:microsoft.com/office/officeart/2008/layout/VerticalCurvedList"/>
    <dgm:cxn modelId="{FD6D58B2-0C74-4175-A6E5-A82E194F8A85}" type="presOf" srcId="{03D24CD9-54C8-4737-964C-9DB20638CC2A}" destId="{2E7900D2-D0AC-4DB4-BFE6-416F961C1934}" srcOrd="0" destOrd="0" presId="urn:microsoft.com/office/officeart/2008/layout/VerticalCurvedList"/>
    <dgm:cxn modelId="{B0E99CE6-1743-4143-B5A0-8CCAD09E74A2}" srcId="{7B6AD1DD-E411-47F6-AA64-63C31DF7F208}" destId="{6ED72C89-922E-4C1C-84B0-3ED2FB5C0CEF}" srcOrd="5" destOrd="0" parTransId="{501D5AA1-025E-495E-A285-B9124A83DAA2}" sibTransId="{1298FDD1-16CA-4E37-87F8-910FB99B0863}"/>
    <dgm:cxn modelId="{B3152AF6-5C4F-408E-8294-CE84016183B7}" type="presOf" srcId="{7B6AD1DD-E411-47F6-AA64-63C31DF7F208}" destId="{5B654CA3-D113-4CCE-A481-CFDEB24D88C1}" srcOrd="0" destOrd="0" presId="urn:microsoft.com/office/officeart/2008/layout/VerticalCurvedList"/>
    <dgm:cxn modelId="{B38D84FD-02CF-4E0D-986E-03834B3E265F}" type="presOf" srcId="{32065683-0EBC-44BD-9465-C11FAB7C35BB}" destId="{A22D2626-903C-4EF2-96E2-E3610CAB59A8}" srcOrd="0" destOrd="0" presId="urn:microsoft.com/office/officeart/2008/layout/VerticalCurvedList"/>
    <dgm:cxn modelId="{0A199BEE-E586-4232-981A-E96984434578}" type="presParOf" srcId="{5B654CA3-D113-4CCE-A481-CFDEB24D88C1}" destId="{E17D5E81-9780-4C26-ABBF-183E76C57A4D}" srcOrd="0" destOrd="0" presId="urn:microsoft.com/office/officeart/2008/layout/VerticalCurvedList"/>
    <dgm:cxn modelId="{12D52847-EBB0-4D9B-B89F-9DC7BA32FDEE}" type="presParOf" srcId="{E17D5E81-9780-4C26-ABBF-183E76C57A4D}" destId="{2D0BE0F4-A9C5-469D-A500-6286A7B7967F}" srcOrd="0" destOrd="0" presId="urn:microsoft.com/office/officeart/2008/layout/VerticalCurvedList"/>
    <dgm:cxn modelId="{AF86E364-1DDD-4105-B99F-B050112C11DA}" type="presParOf" srcId="{2D0BE0F4-A9C5-469D-A500-6286A7B7967F}" destId="{1C8A9A11-4BC0-4AD2-8514-AA64F5F26335}" srcOrd="0" destOrd="0" presId="urn:microsoft.com/office/officeart/2008/layout/VerticalCurvedList"/>
    <dgm:cxn modelId="{C0623C9B-415C-448C-AF08-080C842A70DC}" type="presParOf" srcId="{2D0BE0F4-A9C5-469D-A500-6286A7B7967F}" destId="{2E7900D2-D0AC-4DB4-BFE6-416F961C1934}" srcOrd="1" destOrd="0" presId="urn:microsoft.com/office/officeart/2008/layout/VerticalCurvedList"/>
    <dgm:cxn modelId="{0FD82527-99C9-47B0-9C85-96B2EFD0B2AA}" type="presParOf" srcId="{2D0BE0F4-A9C5-469D-A500-6286A7B7967F}" destId="{538D6C54-F786-4165-8E82-1025B30AC2AE}" srcOrd="2" destOrd="0" presId="urn:microsoft.com/office/officeart/2008/layout/VerticalCurvedList"/>
    <dgm:cxn modelId="{191ADD6A-4AF0-456A-B69F-60E854849175}" type="presParOf" srcId="{2D0BE0F4-A9C5-469D-A500-6286A7B7967F}" destId="{B0B3DFD5-AB63-4B35-89C8-E7C88C979498}" srcOrd="3" destOrd="0" presId="urn:microsoft.com/office/officeart/2008/layout/VerticalCurvedList"/>
    <dgm:cxn modelId="{61B34F49-9051-4B6C-A76D-155E3E4FD90B}" type="presParOf" srcId="{E17D5E81-9780-4C26-ABBF-183E76C57A4D}" destId="{BC9F88B2-1D45-4AD7-A8CA-63D2E7FC4B6E}" srcOrd="1" destOrd="0" presId="urn:microsoft.com/office/officeart/2008/layout/VerticalCurvedList"/>
    <dgm:cxn modelId="{527A3652-97B0-412B-B82B-E055E83195BC}" type="presParOf" srcId="{E17D5E81-9780-4C26-ABBF-183E76C57A4D}" destId="{63A0F47D-986A-479F-8A46-4D7941CACE63}" srcOrd="2" destOrd="0" presId="urn:microsoft.com/office/officeart/2008/layout/VerticalCurvedList"/>
    <dgm:cxn modelId="{4F95D21A-C1E6-4A16-B04E-A10CB40B65F2}" type="presParOf" srcId="{63A0F47D-986A-479F-8A46-4D7941CACE63}" destId="{EDD8E99B-6B36-4A9A-8D9C-E44940D399FA}" srcOrd="0" destOrd="0" presId="urn:microsoft.com/office/officeart/2008/layout/VerticalCurvedList"/>
    <dgm:cxn modelId="{CA6515E6-6C05-46D6-8E62-9C8E970489CF}" type="presParOf" srcId="{E17D5E81-9780-4C26-ABBF-183E76C57A4D}" destId="{A22D2626-903C-4EF2-96E2-E3610CAB59A8}" srcOrd="3" destOrd="0" presId="urn:microsoft.com/office/officeart/2008/layout/VerticalCurvedList"/>
    <dgm:cxn modelId="{6D28A5A8-6AAA-49E9-836E-33C32F6D7E1C}" type="presParOf" srcId="{E17D5E81-9780-4C26-ABBF-183E76C57A4D}" destId="{379C8A2F-6F1F-4500-AE25-989896D18DC6}" srcOrd="4" destOrd="0" presId="urn:microsoft.com/office/officeart/2008/layout/VerticalCurvedList"/>
    <dgm:cxn modelId="{746B1C55-11C2-4A63-A59B-613FA4DE1C08}" type="presParOf" srcId="{379C8A2F-6F1F-4500-AE25-989896D18DC6}" destId="{F6228796-7CB4-44CD-A291-E41990F37AB7}" srcOrd="0" destOrd="0" presId="urn:microsoft.com/office/officeart/2008/layout/VerticalCurvedList"/>
    <dgm:cxn modelId="{A6FD543D-E832-41A9-8B56-67AFEF05D3BC}" type="presParOf" srcId="{E17D5E81-9780-4C26-ABBF-183E76C57A4D}" destId="{5A9F81BF-7BB2-4D32-B030-C5F916F0B4CF}" srcOrd="5" destOrd="0" presId="urn:microsoft.com/office/officeart/2008/layout/VerticalCurvedList"/>
    <dgm:cxn modelId="{D3EE9D80-7D71-4995-87E3-0955FFEBCB4F}" type="presParOf" srcId="{E17D5E81-9780-4C26-ABBF-183E76C57A4D}" destId="{9392AA98-58E1-443B-8DAE-924D6FAD8DB5}" srcOrd="6" destOrd="0" presId="urn:microsoft.com/office/officeart/2008/layout/VerticalCurvedList"/>
    <dgm:cxn modelId="{36AF044B-7348-4EAA-8744-0D4C21EDF28B}" type="presParOf" srcId="{9392AA98-58E1-443B-8DAE-924D6FAD8DB5}" destId="{CEF13D2C-21A2-474B-B893-DDFA1305BFF7}" srcOrd="0" destOrd="0" presId="urn:microsoft.com/office/officeart/2008/layout/VerticalCurvedList"/>
    <dgm:cxn modelId="{5671F1E9-36EE-469A-9992-B24D037AF413}" type="presParOf" srcId="{E17D5E81-9780-4C26-ABBF-183E76C57A4D}" destId="{E5B26A70-A4E7-42B9-9A67-CE55CF833A0D}" srcOrd="7" destOrd="0" presId="urn:microsoft.com/office/officeart/2008/layout/VerticalCurvedList"/>
    <dgm:cxn modelId="{42F05B28-F745-41E6-9645-4A5942763B6F}" type="presParOf" srcId="{E17D5E81-9780-4C26-ABBF-183E76C57A4D}" destId="{5BD75B2C-D9DB-4530-A4EF-C2FC2D4C27F1}" srcOrd="8" destOrd="0" presId="urn:microsoft.com/office/officeart/2008/layout/VerticalCurvedList"/>
    <dgm:cxn modelId="{81E80639-3C9E-4808-8B68-51336F407025}" type="presParOf" srcId="{5BD75B2C-D9DB-4530-A4EF-C2FC2D4C27F1}" destId="{F1035BEB-6E9C-4997-8EBF-2D5EECE8B9AB}" srcOrd="0" destOrd="0" presId="urn:microsoft.com/office/officeart/2008/layout/VerticalCurvedList"/>
    <dgm:cxn modelId="{62FE4E66-36C6-4545-9F01-F31A9D544404}" type="presParOf" srcId="{E17D5E81-9780-4C26-ABBF-183E76C57A4D}" destId="{F971153C-8F93-45C1-B866-CC8DB50116FA}" srcOrd="9" destOrd="0" presId="urn:microsoft.com/office/officeart/2008/layout/VerticalCurvedList"/>
    <dgm:cxn modelId="{467F7A89-E3A4-4679-A6EA-9FC6F1A2A39F}" type="presParOf" srcId="{E17D5E81-9780-4C26-ABBF-183E76C57A4D}" destId="{9924E2B4-C946-4E38-8CDE-D5EC5219F00B}" srcOrd="10" destOrd="0" presId="urn:microsoft.com/office/officeart/2008/layout/VerticalCurvedList"/>
    <dgm:cxn modelId="{7BE29171-E0CA-42C9-AB99-703DD87690AA}" type="presParOf" srcId="{9924E2B4-C946-4E38-8CDE-D5EC5219F00B}" destId="{DD5A5DA6-2BAA-46A8-978F-975130F799E3}" srcOrd="0" destOrd="0" presId="urn:microsoft.com/office/officeart/2008/layout/VerticalCurvedList"/>
    <dgm:cxn modelId="{A35C4A26-74CE-43FE-A3AA-B61A8B79C955}" type="presParOf" srcId="{E17D5E81-9780-4C26-ABBF-183E76C57A4D}" destId="{E16FCB69-A682-4BF7-A6B4-ACDCBE8C86B8}" srcOrd="11" destOrd="0" presId="urn:microsoft.com/office/officeart/2008/layout/VerticalCurvedList"/>
    <dgm:cxn modelId="{35552894-A9EA-4578-A916-D7BB9394C3FA}" type="presParOf" srcId="{E17D5E81-9780-4C26-ABBF-183E76C57A4D}" destId="{B110ED39-7E0B-4831-927A-252E7EC28472}" srcOrd="12" destOrd="0" presId="urn:microsoft.com/office/officeart/2008/layout/VerticalCurvedList"/>
    <dgm:cxn modelId="{F94FA50C-CBCD-4097-A3BC-6E213AB56077}" type="presParOf" srcId="{B110ED39-7E0B-4831-927A-252E7EC28472}" destId="{8A1646A7-0F72-4445-ABA6-0DC97C7F67A6}" srcOrd="0" destOrd="0" presId="urn:microsoft.com/office/officeart/2008/layout/VerticalCurvedList"/>
    <dgm:cxn modelId="{6FFFB830-8681-4196-8A8B-102854AA80DF}" type="presParOf" srcId="{E17D5E81-9780-4C26-ABBF-183E76C57A4D}" destId="{1E4B9459-FDBF-42B1-958B-2DB52C5D2787}" srcOrd="13" destOrd="0" presId="urn:microsoft.com/office/officeart/2008/layout/VerticalCurvedList"/>
    <dgm:cxn modelId="{4E0AB193-B1C1-46D4-9E1D-2962C11DD125}" type="presParOf" srcId="{E17D5E81-9780-4C26-ABBF-183E76C57A4D}" destId="{8BF3C230-723E-492D-B9AA-BB5A587C98F3}" srcOrd="14" destOrd="0" presId="urn:microsoft.com/office/officeart/2008/layout/VerticalCurvedList"/>
    <dgm:cxn modelId="{AB6B616C-64BB-4781-8459-4BEA37F74DE8}" type="presParOf" srcId="{8BF3C230-723E-492D-B9AA-BB5A587C98F3}" destId="{763C7220-A9C5-4DF1-82C9-BA73CFD7B98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7FF42-7EF3-492B-84FB-DC83267E0032}">
      <dsp:nvSpPr>
        <dsp:cNvPr id="0" name=""/>
        <dsp:cNvSpPr/>
      </dsp:nvSpPr>
      <dsp:spPr>
        <a:xfrm>
          <a:off x="5659" y="1372614"/>
          <a:ext cx="3290882" cy="2200557"/>
        </a:xfrm>
        <a:prstGeom prst="chevron">
          <a:avLst>
            <a:gd name="adj" fmla="val 4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56F800-6F5D-41AC-9A61-672A94597771}">
      <dsp:nvSpPr>
        <dsp:cNvPr id="0" name=""/>
        <dsp:cNvSpPr/>
      </dsp:nvSpPr>
      <dsp:spPr>
        <a:xfrm>
          <a:off x="737151" y="1690184"/>
          <a:ext cx="3071120" cy="220055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7030A0"/>
              </a:solidFill>
            </a:rPr>
            <a:t>One to one communication </a:t>
          </a:r>
        </a:p>
      </dsp:txBody>
      <dsp:txXfrm>
        <a:off x="801603" y="1754636"/>
        <a:ext cx="2942216" cy="2071653"/>
      </dsp:txXfrm>
    </dsp:sp>
    <dsp:sp modelId="{2FFD1D9C-3AFD-48EE-9761-CB2DC0442E42}">
      <dsp:nvSpPr>
        <dsp:cNvPr id="0" name=""/>
        <dsp:cNvSpPr/>
      </dsp:nvSpPr>
      <dsp:spPr>
        <a:xfrm>
          <a:off x="3910654" y="1372614"/>
          <a:ext cx="3290882" cy="2200557"/>
        </a:xfrm>
        <a:prstGeom prst="chevron">
          <a:avLst>
            <a:gd name="adj" fmla="val 40000"/>
          </a:avLst>
        </a:prstGeom>
        <a:solidFill>
          <a:schemeClr val="accent4">
            <a:hueOff val="-899991"/>
            <a:satOff val="-479"/>
            <a:lumOff val="33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409E88-7E84-4F43-AB02-AFF115CA5385}">
      <dsp:nvSpPr>
        <dsp:cNvPr id="0" name=""/>
        <dsp:cNvSpPr/>
      </dsp:nvSpPr>
      <dsp:spPr>
        <a:xfrm>
          <a:off x="4616789" y="1690184"/>
          <a:ext cx="3121836" cy="220055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899991"/>
              <a:satOff val="-479"/>
              <a:lumOff val="33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7030A0"/>
              </a:solidFill>
            </a:rPr>
            <a:t>One to many communication </a:t>
          </a:r>
        </a:p>
      </dsp:txBody>
      <dsp:txXfrm>
        <a:off x="4681241" y="1754636"/>
        <a:ext cx="2992932" cy="2071653"/>
      </dsp:txXfrm>
    </dsp:sp>
    <dsp:sp modelId="{4201C00F-AC71-48AD-8E62-00EE4CEE04A0}">
      <dsp:nvSpPr>
        <dsp:cNvPr id="0" name=""/>
        <dsp:cNvSpPr/>
      </dsp:nvSpPr>
      <dsp:spPr>
        <a:xfrm>
          <a:off x="7841008" y="1372614"/>
          <a:ext cx="3290882" cy="2200557"/>
        </a:xfrm>
        <a:prstGeom prst="chevron">
          <a:avLst>
            <a:gd name="adj" fmla="val 40000"/>
          </a:avLst>
        </a:prstGeom>
        <a:solidFill>
          <a:schemeClr val="accent4">
            <a:hueOff val="-1799982"/>
            <a:satOff val="-959"/>
            <a:lumOff val="66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AB9BAE-CCED-461D-A406-5B3639834EF1}">
      <dsp:nvSpPr>
        <dsp:cNvPr id="0" name=""/>
        <dsp:cNvSpPr/>
      </dsp:nvSpPr>
      <dsp:spPr>
        <a:xfrm>
          <a:off x="8718577" y="1690184"/>
          <a:ext cx="2778967" cy="220055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799982"/>
              <a:satOff val="-959"/>
              <a:lumOff val="66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7030A0"/>
              </a:solidFill>
            </a:rPr>
            <a:t>Specific Platforms</a:t>
          </a:r>
        </a:p>
      </dsp:txBody>
      <dsp:txXfrm>
        <a:off x="8783029" y="1754636"/>
        <a:ext cx="2650063" cy="20716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5DA85-BF53-44A5-ADCA-06E29D07E318}">
      <dsp:nvSpPr>
        <dsp:cNvPr id="0" name=""/>
        <dsp:cNvSpPr/>
      </dsp:nvSpPr>
      <dsp:spPr>
        <a:xfrm>
          <a:off x="4381043" y="2072235"/>
          <a:ext cx="2675006" cy="2313989"/>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C00000"/>
              </a:solidFill>
            </a:rPr>
            <a:t>Critical Thinking</a:t>
          </a:r>
        </a:p>
      </dsp:txBody>
      <dsp:txXfrm>
        <a:off x="4824329" y="2455695"/>
        <a:ext cx="1788434" cy="1547069"/>
      </dsp:txXfrm>
    </dsp:sp>
    <dsp:sp modelId="{8E4C4B21-2462-4C47-ABAF-B34E9B865ACA}">
      <dsp:nvSpPr>
        <dsp:cNvPr id="0" name=""/>
        <dsp:cNvSpPr/>
      </dsp:nvSpPr>
      <dsp:spPr>
        <a:xfrm>
          <a:off x="6056111" y="965148"/>
          <a:ext cx="1009272" cy="869621"/>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A1193D-D971-4BC3-B8D2-99894C2FE891}">
      <dsp:nvSpPr>
        <dsp:cNvPr id="0" name=""/>
        <dsp:cNvSpPr/>
      </dsp:nvSpPr>
      <dsp:spPr>
        <a:xfrm>
          <a:off x="4487382" y="-1227"/>
          <a:ext cx="2527701" cy="2028062"/>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rPr>
            <a:t>Analysis</a:t>
          </a:r>
        </a:p>
      </dsp:txBody>
      <dsp:txXfrm>
        <a:off x="4891163" y="322740"/>
        <a:ext cx="1720139" cy="1380128"/>
      </dsp:txXfrm>
    </dsp:sp>
    <dsp:sp modelId="{A73F6FCD-DB37-41A7-AE96-E58A071AD537}">
      <dsp:nvSpPr>
        <dsp:cNvPr id="0" name=""/>
        <dsp:cNvSpPr/>
      </dsp:nvSpPr>
      <dsp:spPr>
        <a:xfrm>
          <a:off x="7234010" y="2590877"/>
          <a:ext cx="1009272" cy="869621"/>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96A0B1-151D-4138-88F9-79FD2E0581A4}">
      <dsp:nvSpPr>
        <dsp:cNvPr id="0" name=""/>
        <dsp:cNvSpPr/>
      </dsp:nvSpPr>
      <dsp:spPr>
        <a:xfrm>
          <a:off x="6542984" y="1013044"/>
          <a:ext cx="2806959" cy="2090929"/>
        </a:xfrm>
        <a:prstGeom prst="hexagon">
          <a:avLst>
            <a:gd name="adj" fmla="val 28570"/>
            <a:gd name="vf" fmla="val 115470"/>
          </a:avLst>
        </a:prstGeom>
        <a:solidFill>
          <a:schemeClr val="accent5">
            <a:hueOff val="2794749"/>
            <a:satOff val="-5307"/>
            <a:lumOff val="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rPr>
            <a:t>Evaluation</a:t>
          </a:r>
        </a:p>
      </dsp:txBody>
      <dsp:txXfrm>
        <a:off x="6976023" y="1335619"/>
        <a:ext cx="1940881" cy="1445779"/>
      </dsp:txXfrm>
    </dsp:sp>
    <dsp:sp modelId="{49C13BDE-0F59-43AB-965C-411E8B2C96FD}">
      <dsp:nvSpPr>
        <dsp:cNvPr id="0" name=""/>
        <dsp:cNvSpPr/>
      </dsp:nvSpPr>
      <dsp:spPr>
        <a:xfrm>
          <a:off x="6415765" y="4426019"/>
          <a:ext cx="1009272" cy="869621"/>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1225B-67D8-46EB-9B24-1FF57FE7BB59}">
      <dsp:nvSpPr>
        <dsp:cNvPr id="0" name=""/>
        <dsp:cNvSpPr/>
      </dsp:nvSpPr>
      <dsp:spPr>
        <a:xfrm>
          <a:off x="6470128" y="3296750"/>
          <a:ext cx="2527701" cy="2157420"/>
        </a:xfrm>
        <a:prstGeom prst="hexagon">
          <a:avLst>
            <a:gd name="adj" fmla="val 28570"/>
            <a:gd name="vf" fmla="val 115470"/>
          </a:avLst>
        </a:prstGeom>
        <a:solidFill>
          <a:schemeClr val="accent5">
            <a:hueOff val="5589497"/>
            <a:satOff val="-10614"/>
            <a:lumOff val="1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rPr>
            <a:t>Synthesis</a:t>
          </a:r>
        </a:p>
      </dsp:txBody>
      <dsp:txXfrm>
        <a:off x="6886228" y="3651896"/>
        <a:ext cx="1695501" cy="1447128"/>
      </dsp:txXfrm>
    </dsp:sp>
    <dsp:sp modelId="{9B581518-51E8-4746-9ED1-0B3BE60CAF81}">
      <dsp:nvSpPr>
        <dsp:cNvPr id="0" name=""/>
        <dsp:cNvSpPr/>
      </dsp:nvSpPr>
      <dsp:spPr>
        <a:xfrm>
          <a:off x="4386020" y="4616514"/>
          <a:ext cx="1009272" cy="869621"/>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979285-F6E3-40FE-AC8B-23E2081A78B0}">
      <dsp:nvSpPr>
        <dsp:cNvPr id="0" name=""/>
        <dsp:cNvSpPr/>
      </dsp:nvSpPr>
      <dsp:spPr>
        <a:xfrm>
          <a:off x="4459673" y="4464509"/>
          <a:ext cx="2527701" cy="2157420"/>
        </a:xfrm>
        <a:prstGeom prst="hexagon">
          <a:avLst>
            <a:gd name="adj" fmla="val 28570"/>
            <a:gd name="vf" fmla="val 115470"/>
          </a:avLst>
        </a:prstGeom>
        <a:solidFill>
          <a:schemeClr val="accent5">
            <a:hueOff val="8384247"/>
            <a:satOff val="-15920"/>
            <a:lumOff val="1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rPr>
            <a:t>Problem-solving</a:t>
          </a:r>
        </a:p>
      </dsp:txBody>
      <dsp:txXfrm>
        <a:off x="4875773" y="4819655"/>
        <a:ext cx="1695501" cy="1447128"/>
      </dsp:txXfrm>
    </dsp:sp>
    <dsp:sp modelId="{8E8A5361-38DA-4EBC-8420-77C3135DEC11}">
      <dsp:nvSpPr>
        <dsp:cNvPr id="0" name=""/>
        <dsp:cNvSpPr/>
      </dsp:nvSpPr>
      <dsp:spPr>
        <a:xfrm>
          <a:off x="3188832" y="2991438"/>
          <a:ext cx="1009272" cy="869621"/>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A2E1B0-839D-4945-BC83-BE9DE1126805}">
      <dsp:nvSpPr>
        <dsp:cNvPr id="0" name=""/>
        <dsp:cNvSpPr/>
      </dsp:nvSpPr>
      <dsp:spPr>
        <a:xfrm>
          <a:off x="2238897" y="3298055"/>
          <a:ext cx="2652587" cy="2157420"/>
        </a:xfrm>
        <a:prstGeom prst="hexagon">
          <a:avLst>
            <a:gd name="adj" fmla="val 28570"/>
            <a:gd name="vf" fmla="val 115470"/>
          </a:avLst>
        </a:prstGeom>
        <a:solidFill>
          <a:schemeClr val="accent5">
            <a:hueOff val="11178994"/>
            <a:satOff val="-21227"/>
            <a:lumOff val="2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rPr>
            <a:t>Reasoning</a:t>
          </a:r>
        </a:p>
      </dsp:txBody>
      <dsp:txXfrm>
        <a:off x="2665404" y="3644945"/>
        <a:ext cx="1799573" cy="1463640"/>
      </dsp:txXfrm>
    </dsp:sp>
    <dsp:sp modelId="{ACEEA13F-6A5E-41D5-A68F-825580713570}">
      <dsp:nvSpPr>
        <dsp:cNvPr id="0" name=""/>
        <dsp:cNvSpPr/>
      </dsp:nvSpPr>
      <dsp:spPr>
        <a:xfrm>
          <a:off x="2247995" y="1024971"/>
          <a:ext cx="2772936" cy="1998780"/>
        </a:xfrm>
        <a:prstGeom prst="hexagon">
          <a:avLst>
            <a:gd name="adj" fmla="val 28570"/>
            <a:gd name="vf" fmla="val 115470"/>
          </a:avLst>
        </a:prstGeom>
        <a:solidFill>
          <a:schemeClr val="accent5">
            <a:hueOff val="13973743"/>
            <a:satOff val="-26534"/>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rPr>
            <a:t>Open-mindedness</a:t>
          </a:r>
        </a:p>
      </dsp:txBody>
      <dsp:txXfrm>
        <a:off x="2669423" y="1328744"/>
        <a:ext cx="1930080" cy="13912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900D2-D0AC-4DB4-BFE6-416F961C1934}">
      <dsp:nvSpPr>
        <dsp:cNvPr id="0" name=""/>
        <dsp:cNvSpPr/>
      </dsp:nvSpPr>
      <dsp:spPr>
        <a:xfrm>
          <a:off x="-7573635" y="-1158463"/>
          <a:ext cx="9020781" cy="9020781"/>
        </a:xfrm>
        <a:prstGeom prst="blockArc">
          <a:avLst>
            <a:gd name="adj1" fmla="val 18900000"/>
            <a:gd name="adj2" fmla="val 2700000"/>
            <a:gd name="adj3" fmla="val 239"/>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C9F88B2-1D45-4AD7-A8CA-63D2E7FC4B6E}">
      <dsp:nvSpPr>
        <dsp:cNvPr id="0" name=""/>
        <dsp:cNvSpPr/>
      </dsp:nvSpPr>
      <dsp:spPr>
        <a:xfrm>
          <a:off x="470275" y="304757"/>
          <a:ext cx="11324332" cy="60924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358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i="0" u="none" kern="1200" dirty="0">
              <a:solidFill>
                <a:schemeClr val="bg1"/>
              </a:solidFill>
            </a:rPr>
            <a:t>Word for word (Verbatim) quotation without clear acknowledgement</a:t>
          </a:r>
          <a:endParaRPr lang="en-US" sz="2800" kern="1200" dirty="0">
            <a:solidFill>
              <a:schemeClr val="bg1"/>
            </a:solidFill>
          </a:endParaRPr>
        </a:p>
      </dsp:txBody>
      <dsp:txXfrm>
        <a:off x="470275" y="304757"/>
        <a:ext cx="11324332" cy="609246"/>
      </dsp:txXfrm>
    </dsp:sp>
    <dsp:sp modelId="{EDD8E99B-6B36-4A9A-8D9C-E44940D399FA}">
      <dsp:nvSpPr>
        <dsp:cNvPr id="0" name=""/>
        <dsp:cNvSpPr/>
      </dsp:nvSpPr>
      <dsp:spPr>
        <a:xfrm>
          <a:off x="89496" y="228601"/>
          <a:ext cx="761557" cy="761557"/>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22D2626-903C-4EF2-96E2-E3610CAB59A8}">
      <dsp:nvSpPr>
        <dsp:cNvPr id="0" name=""/>
        <dsp:cNvSpPr/>
      </dsp:nvSpPr>
      <dsp:spPr>
        <a:xfrm>
          <a:off x="1022002" y="1219163"/>
          <a:ext cx="10772604" cy="609246"/>
        </a:xfrm>
        <a:prstGeom prst="rect">
          <a:avLst/>
        </a:prstGeom>
        <a:gradFill rotWithShape="0">
          <a:gsLst>
            <a:gs pos="0">
              <a:schemeClr val="accent3">
                <a:hueOff val="-388236"/>
                <a:satOff val="4597"/>
                <a:lumOff val="392"/>
                <a:alphaOff val="0"/>
                <a:satMod val="103000"/>
                <a:lumMod val="102000"/>
                <a:tint val="94000"/>
              </a:schemeClr>
            </a:gs>
            <a:gs pos="50000">
              <a:schemeClr val="accent3">
                <a:hueOff val="-388236"/>
                <a:satOff val="4597"/>
                <a:lumOff val="392"/>
                <a:alphaOff val="0"/>
                <a:satMod val="110000"/>
                <a:lumMod val="100000"/>
                <a:shade val="100000"/>
              </a:schemeClr>
            </a:gs>
            <a:gs pos="100000">
              <a:schemeClr val="accent3">
                <a:hueOff val="-388236"/>
                <a:satOff val="4597"/>
                <a:lumOff val="39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358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i="0" u="none" kern="1200" dirty="0">
              <a:solidFill>
                <a:schemeClr val="bg1"/>
              </a:solidFill>
            </a:rPr>
            <a:t>Copy and paste from the Internet without clear acknowledgement</a:t>
          </a:r>
          <a:endParaRPr lang="en-US" sz="2800" kern="1200" dirty="0">
            <a:solidFill>
              <a:schemeClr val="bg1"/>
            </a:solidFill>
          </a:endParaRPr>
        </a:p>
      </dsp:txBody>
      <dsp:txXfrm>
        <a:off x="1022002" y="1219163"/>
        <a:ext cx="10772604" cy="609246"/>
      </dsp:txXfrm>
    </dsp:sp>
    <dsp:sp modelId="{F6228796-7CB4-44CD-A291-E41990F37AB7}">
      <dsp:nvSpPr>
        <dsp:cNvPr id="0" name=""/>
        <dsp:cNvSpPr/>
      </dsp:nvSpPr>
      <dsp:spPr>
        <a:xfrm>
          <a:off x="641223" y="1143007"/>
          <a:ext cx="761557" cy="761557"/>
        </a:xfrm>
        <a:prstGeom prst="ellipse">
          <a:avLst/>
        </a:prstGeom>
        <a:solidFill>
          <a:schemeClr val="lt1">
            <a:hueOff val="0"/>
            <a:satOff val="0"/>
            <a:lumOff val="0"/>
            <a:alphaOff val="0"/>
          </a:schemeClr>
        </a:solidFill>
        <a:ln w="6350" cap="flat" cmpd="sng" algn="ctr">
          <a:solidFill>
            <a:schemeClr val="accent3">
              <a:hueOff val="-388236"/>
              <a:satOff val="4597"/>
              <a:lumOff val="392"/>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9F81BF-7BB2-4D32-B030-C5F916F0B4CF}">
      <dsp:nvSpPr>
        <dsp:cNvPr id="0" name=""/>
        <dsp:cNvSpPr/>
      </dsp:nvSpPr>
      <dsp:spPr>
        <a:xfrm>
          <a:off x="1324346" y="2132898"/>
          <a:ext cx="10470260" cy="609246"/>
        </a:xfrm>
        <a:prstGeom prst="rect">
          <a:avLst/>
        </a:prstGeom>
        <a:gradFill rotWithShape="0">
          <a:gsLst>
            <a:gs pos="0">
              <a:schemeClr val="accent3">
                <a:hueOff val="-776471"/>
                <a:satOff val="9194"/>
                <a:lumOff val="784"/>
                <a:alphaOff val="0"/>
                <a:satMod val="103000"/>
                <a:lumMod val="102000"/>
                <a:tint val="94000"/>
              </a:schemeClr>
            </a:gs>
            <a:gs pos="50000">
              <a:schemeClr val="accent3">
                <a:hueOff val="-776471"/>
                <a:satOff val="9194"/>
                <a:lumOff val="784"/>
                <a:alphaOff val="0"/>
                <a:satMod val="110000"/>
                <a:lumMod val="100000"/>
                <a:shade val="100000"/>
              </a:schemeClr>
            </a:gs>
            <a:gs pos="100000">
              <a:schemeClr val="accent3">
                <a:hueOff val="-776471"/>
                <a:satOff val="9194"/>
                <a:lumOff val="78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358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i="0" u="none" kern="1200" dirty="0">
              <a:solidFill>
                <a:schemeClr val="bg1"/>
              </a:solidFill>
            </a:rPr>
            <a:t>Paraphrasing</a:t>
          </a:r>
          <a:endParaRPr lang="en-US" sz="2800" kern="1200" dirty="0">
            <a:solidFill>
              <a:schemeClr val="bg1"/>
            </a:solidFill>
          </a:endParaRPr>
        </a:p>
      </dsp:txBody>
      <dsp:txXfrm>
        <a:off x="1324346" y="2132898"/>
        <a:ext cx="10470260" cy="609246"/>
      </dsp:txXfrm>
    </dsp:sp>
    <dsp:sp modelId="{CEF13D2C-21A2-474B-B893-DDFA1305BFF7}">
      <dsp:nvSpPr>
        <dsp:cNvPr id="0" name=""/>
        <dsp:cNvSpPr/>
      </dsp:nvSpPr>
      <dsp:spPr>
        <a:xfrm>
          <a:off x="943567" y="2056742"/>
          <a:ext cx="761557" cy="761557"/>
        </a:xfrm>
        <a:prstGeom prst="ellipse">
          <a:avLst/>
        </a:prstGeom>
        <a:solidFill>
          <a:schemeClr val="lt1">
            <a:hueOff val="0"/>
            <a:satOff val="0"/>
            <a:lumOff val="0"/>
            <a:alphaOff val="0"/>
          </a:schemeClr>
        </a:solidFill>
        <a:ln w="6350" cap="flat" cmpd="sng" algn="ctr">
          <a:solidFill>
            <a:schemeClr val="accent3">
              <a:hueOff val="-776471"/>
              <a:satOff val="9194"/>
              <a:lumOff val="78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5B26A70-A4E7-42B9-9A67-CE55CF833A0D}">
      <dsp:nvSpPr>
        <dsp:cNvPr id="0" name=""/>
        <dsp:cNvSpPr/>
      </dsp:nvSpPr>
      <dsp:spPr>
        <a:xfrm>
          <a:off x="1420882" y="3047304"/>
          <a:ext cx="10373725" cy="609246"/>
        </a:xfrm>
        <a:prstGeom prst="rect">
          <a:avLst/>
        </a:prstGeom>
        <a:gradFill rotWithShape="0">
          <a:gsLst>
            <a:gs pos="0">
              <a:schemeClr val="accent3">
                <a:hueOff val="-1164707"/>
                <a:satOff val="13791"/>
                <a:lumOff val="1176"/>
                <a:alphaOff val="0"/>
                <a:satMod val="103000"/>
                <a:lumMod val="102000"/>
                <a:tint val="94000"/>
              </a:schemeClr>
            </a:gs>
            <a:gs pos="50000">
              <a:schemeClr val="accent3">
                <a:hueOff val="-1164707"/>
                <a:satOff val="13791"/>
                <a:lumOff val="1176"/>
                <a:alphaOff val="0"/>
                <a:satMod val="110000"/>
                <a:lumMod val="100000"/>
                <a:shade val="100000"/>
              </a:schemeClr>
            </a:gs>
            <a:gs pos="100000">
              <a:schemeClr val="accent3">
                <a:hueOff val="-1164707"/>
                <a:satOff val="13791"/>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358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i="0" u="none" kern="1200">
              <a:solidFill>
                <a:schemeClr val="bg1"/>
              </a:solidFill>
            </a:rPr>
            <a:t>Self-plagiarism</a:t>
          </a:r>
          <a:endParaRPr lang="en-US" sz="2800" kern="1200">
            <a:solidFill>
              <a:schemeClr val="bg1"/>
            </a:solidFill>
          </a:endParaRPr>
        </a:p>
      </dsp:txBody>
      <dsp:txXfrm>
        <a:off x="1420882" y="3047304"/>
        <a:ext cx="10373725" cy="609246"/>
      </dsp:txXfrm>
    </dsp:sp>
    <dsp:sp modelId="{F1035BEB-6E9C-4997-8EBF-2D5EECE8B9AB}">
      <dsp:nvSpPr>
        <dsp:cNvPr id="0" name=""/>
        <dsp:cNvSpPr/>
      </dsp:nvSpPr>
      <dsp:spPr>
        <a:xfrm>
          <a:off x="1040103" y="2971148"/>
          <a:ext cx="761557" cy="761557"/>
        </a:xfrm>
        <a:prstGeom prst="ellipse">
          <a:avLst/>
        </a:prstGeom>
        <a:solidFill>
          <a:schemeClr val="lt1">
            <a:hueOff val="0"/>
            <a:satOff val="0"/>
            <a:lumOff val="0"/>
            <a:alphaOff val="0"/>
          </a:schemeClr>
        </a:solidFill>
        <a:ln w="6350" cap="flat" cmpd="sng" algn="ctr">
          <a:solidFill>
            <a:schemeClr val="accent3">
              <a:hueOff val="-1164707"/>
              <a:satOff val="13791"/>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971153C-8F93-45C1-B866-CC8DB50116FA}">
      <dsp:nvSpPr>
        <dsp:cNvPr id="0" name=""/>
        <dsp:cNvSpPr/>
      </dsp:nvSpPr>
      <dsp:spPr>
        <a:xfrm>
          <a:off x="1324346" y="3961710"/>
          <a:ext cx="10470260" cy="609246"/>
        </a:xfrm>
        <a:prstGeom prst="rect">
          <a:avLst/>
        </a:prstGeom>
        <a:gradFill rotWithShape="0">
          <a:gsLst>
            <a:gs pos="0">
              <a:schemeClr val="accent3">
                <a:hueOff val="-1552943"/>
                <a:satOff val="18388"/>
                <a:lumOff val="1568"/>
                <a:alphaOff val="0"/>
                <a:satMod val="103000"/>
                <a:lumMod val="102000"/>
                <a:tint val="94000"/>
              </a:schemeClr>
            </a:gs>
            <a:gs pos="50000">
              <a:schemeClr val="accent3">
                <a:hueOff val="-1552943"/>
                <a:satOff val="18388"/>
                <a:lumOff val="1568"/>
                <a:alphaOff val="0"/>
                <a:satMod val="110000"/>
                <a:lumMod val="100000"/>
                <a:shade val="100000"/>
              </a:schemeClr>
            </a:gs>
            <a:gs pos="100000">
              <a:schemeClr val="accent3">
                <a:hueOff val="-1552943"/>
                <a:satOff val="18388"/>
                <a:lumOff val="156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358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i="0" u="none" kern="1200">
              <a:solidFill>
                <a:schemeClr val="bg1"/>
              </a:solidFill>
            </a:rPr>
            <a:t>Utilizing content authored by experts or other individuals</a:t>
          </a:r>
          <a:endParaRPr lang="en-US" sz="2800" kern="1200">
            <a:solidFill>
              <a:schemeClr val="bg1"/>
            </a:solidFill>
          </a:endParaRPr>
        </a:p>
      </dsp:txBody>
      <dsp:txXfrm>
        <a:off x="1324346" y="3961710"/>
        <a:ext cx="10470260" cy="609246"/>
      </dsp:txXfrm>
    </dsp:sp>
    <dsp:sp modelId="{DD5A5DA6-2BAA-46A8-978F-975130F799E3}">
      <dsp:nvSpPr>
        <dsp:cNvPr id="0" name=""/>
        <dsp:cNvSpPr/>
      </dsp:nvSpPr>
      <dsp:spPr>
        <a:xfrm>
          <a:off x="943567" y="3885554"/>
          <a:ext cx="761557" cy="761557"/>
        </a:xfrm>
        <a:prstGeom prst="ellipse">
          <a:avLst/>
        </a:prstGeom>
        <a:solidFill>
          <a:schemeClr val="lt1">
            <a:hueOff val="0"/>
            <a:satOff val="0"/>
            <a:lumOff val="0"/>
            <a:alphaOff val="0"/>
          </a:schemeClr>
        </a:solidFill>
        <a:ln w="6350" cap="flat" cmpd="sng" algn="ctr">
          <a:solidFill>
            <a:schemeClr val="accent3">
              <a:hueOff val="-1552943"/>
              <a:satOff val="18388"/>
              <a:lumOff val="156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6FCB69-A682-4BF7-A6B4-ACDCBE8C86B8}">
      <dsp:nvSpPr>
        <dsp:cNvPr id="0" name=""/>
        <dsp:cNvSpPr/>
      </dsp:nvSpPr>
      <dsp:spPr>
        <a:xfrm>
          <a:off x="1022002" y="4875445"/>
          <a:ext cx="10772604" cy="609246"/>
        </a:xfrm>
        <a:prstGeom prst="rect">
          <a:avLst/>
        </a:prstGeom>
        <a:gradFill rotWithShape="0">
          <a:gsLst>
            <a:gs pos="0">
              <a:schemeClr val="accent3">
                <a:hueOff val="-1941178"/>
                <a:satOff val="22985"/>
                <a:lumOff val="1960"/>
                <a:alphaOff val="0"/>
                <a:satMod val="103000"/>
                <a:lumMod val="102000"/>
                <a:tint val="94000"/>
              </a:schemeClr>
            </a:gs>
            <a:gs pos="50000">
              <a:schemeClr val="accent3">
                <a:hueOff val="-1941178"/>
                <a:satOff val="22985"/>
                <a:lumOff val="1960"/>
                <a:alphaOff val="0"/>
                <a:satMod val="110000"/>
                <a:lumMod val="100000"/>
                <a:shade val="100000"/>
              </a:schemeClr>
            </a:gs>
            <a:gs pos="100000">
              <a:schemeClr val="accent3">
                <a:hueOff val="-1941178"/>
                <a:satOff val="22985"/>
                <a:lumOff val="196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358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i="0" u="none" kern="1200" dirty="0">
              <a:solidFill>
                <a:schemeClr val="bg1"/>
              </a:solidFill>
            </a:rPr>
            <a:t>Collusion</a:t>
          </a:r>
          <a:endParaRPr lang="en-US" sz="2800" kern="1200" dirty="0">
            <a:solidFill>
              <a:schemeClr val="bg1"/>
            </a:solidFill>
          </a:endParaRPr>
        </a:p>
      </dsp:txBody>
      <dsp:txXfrm>
        <a:off x="1022002" y="4875445"/>
        <a:ext cx="10772604" cy="609246"/>
      </dsp:txXfrm>
    </dsp:sp>
    <dsp:sp modelId="{8A1646A7-0F72-4445-ABA6-0DC97C7F67A6}">
      <dsp:nvSpPr>
        <dsp:cNvPr id="0" name=""/>
        <dsp:cNvSpPr/>
      </dsp:nvSpPr>
      <dsp:spPr>
        <a:xfrm>
          <a:off x="641223" y="4799289"/>
          <a:ext cx="761557" cy="761557"/>
        </a:xfrm>
        <a:prstGeom prst="ellipse">
          <a:avLst/>
        </a:prstGeom>
        <a:solidFill>
          <a:schemeClr val="lt1">
            <a:hueOff val="0"/>
            <a:satOff val="0"/>
            <a:lumOff val="0"/>
            <a:alphaOff val="0"/>
          </a:schemeClr>
        </a:solidFill>
        <a:ln w="6350" cap="flat" cmpd="sng" algn="ctr">
          <a:solidFill>
            <a:schemeClr val="accent3">
              <a:hueOff val="-1941178"/>
              <a:satOff val="22985"/>
              <a:lumOff val="196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E4B9459-FDBF-42B1-958B-2DB52C5D2787}">
      <dsp:nvSpPr>
        <dsp:cNvPr id="0" name=""/>
        <dsp:cNvSpPr/>
      </dsp:nvSpPr>
      <dsp:spPr>
        <a:xfrm>
          <a:off x="470275" y="5789851"/>
          <a:ext cx="11324332" cy="609246"/>
        </a:xfrm>
        <a:prstGeom prst="rect">
          <a:avLst/>
        </a:prstGeom>
        <a:gradFill rotWithShape="0">
          <a:gsLst>
            <a:gs pos="0">
              <a:schemeClr val="accent3">
                <a:hueOff val="-2329414"/>
                <a:satOff val="27582"/>
                <a:lumOff val="2352"/>
                <a:alphaOff val="0"/>
                <a:satMod val="103000"/>
                <a:lumMod val="102000"/>
                <a:tint val="94000"/>
              </a:schemeClr>
            </a:gs>
            <a:gs pos="50000">
              <a:schemeClr val="accent3">
                <a:hueOff val="-2329414"/>
                <a:satOff val="27582"/>
                <a:lumOff val="2352"/>
                <a:alphaOff val="0"/>
                <a:satMod val="110000"/>
                <a:lumMod val="100000"/>
                <a:shade val="100000"/>
              </a:schemeClr>
            </a:gs>
            <a:gs pos="100000">
              <a:schemeClr val="accent3">
                <a:hueOff val="-2329414"/>
                <a:satOff val="27582"/>
                <a:lumOff val="235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358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i="0" u="none" kern="1200" dirty="0">
              <a:solidFill>
                <a:schemeClr val="bg1"/>
              </a:solidFill>
            </a:rPr>
            <a:t>Failure to acknowledge assistance</a:t>
          </a:r>
          <a:endParaRPr lang="en-US" sz="2800" kern="1200" dirty="0">
            <a:solidFill>
              <a:schemeClr val="bg1"/>
            </a:solidFill>
          </a:endParaRPr>
        </a:p>
      </dsp:txBody>
      <dsp:txXfrm>
        <a:off x="470275" y="5789851"/>
        <a:ext cx="11324332" cy="609246"/>
      </dsp:txXfrm>
    </dsp:sp>
    <dsp:sp modelId="{763C7220-A9C5-4DF1-82C9-BA73CFD7B982}">
      <dsp:nvSpPr>
        <dsp:cNvPr id="0" name=""/>
        <dsp:cNvSpPr/>
      </dsp:nvSpPr>
      <dsp:spPr>
        <a:xfrm>
          <a:off x="89496" y="5713695"/>
          <a:ext cx="761557" cy="761557"/>
        </a:xfrm>
        <a:prstGeom prst="ellipse">
          <a:avLst/>
        </a:prstGeom>
        <a:solidFill>
          <a:schemeClr val="lt1">
            <a:hueOff val="0"/>
            <a:satOff val="0"/>
            <a:lumOff val="0"/>
            <a:alphaOff val="0"/>
          </a:schemeClr>
        </a:solidFill>
        <a:ln w="6350" cap="flat" cmpd="sng" algn="ctr">
          <a:solidFill>
            <a:schemeClr val="accent3">
              <a:hueOff val="-2329414"/>
              <a:satOff val="27582"/>
              <a:lumOff val="2352"/>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3/7/2024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3/7/2024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913c250465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913c25046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3/7/2024</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3/7/2024</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354145" y="1926667"/>
            <a:ext cx="4754761" cy="189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000"/>
              <a:buNone/>
              <a:defRPr sz="5332"/>
            </a:lvl1pPr>
            <a:lvl2pPr lvl="1" algn="ctr">
              <a:lnSpc>
                <a:spcPct val="100000"/>
              </a:lnSpc>
              <a:spcBef>
                <a:spcPts val="0"/>
              </a:spcBef>
              <a:spcAft>
                <a:spcPts val="0"/>
              </a:spcAft>
              <a:buSzPts val="4000"/>
              <a:buNone/>
              <a:defRPr sz="5332"/>
            </a:lvl2pPr>
            <a:lvl3pPr lvl="2" algn="ctr">
              <a:lnSpc>
                <a:spcPct val="100000"/>
              </a:lnSpc>
              <a:spcBef>
                <a:spcPts val="0"/>
              </a:spcBef>
              <a:spcAft>
                <a:spcPts val="0"/>
              </a:spcAft>
              <a:buSzPts val="4000"/>
              <a:buNone/>
              <a:defRPr sz="5332"/>
            </a:lvl3pPr>
            <a:lvl4pPr lvl="3" algn="ctr">
              <a:lnSpc>
                <a:spcPct val="100000"/>
              </a:lnSpc>
              <a:spcBef>
                <a:spcPts val="0"/>
              </a:spcBef>
              <a:spcAft>
                <a:spcPts val="0"/>
              </a:spcAft>
              <a:buSzPts val="4000"/>
              <a:buNone/>
              <a:defRPr sz="5332"/>
            </a:lvl4pPr>
            <a:lvl5pPr lvl="4" algn="ctr">
              <a:lnSpc>
                <a:spcPct val="100000"/>
              </a:lnSpc>
              <a:spcBef>
                <a:spcPts val="0"/>
              </a:spcBef>
              <a:spcAft>
                <a:spcPts val="0"/>
              </a:spcAft>
              <a:buSzPts val="4000"/>
              <a:buNone/>
              <a:defRPr sz="5332"/>
            </a:lvl5pPr>
            <a:lvl6pPr lvl="5" algn="ctr">
              <a:lnSpc>
                <a:spcPct val="100000"/>
              </a:lnSpc>
              <a:spcBef>
                <a:spcPts val="0"/>
              </a:spcBef>
              <a:spcAft>
                <a:spcPts val="0"/>
              </a:spcAft>
              <a:buSzPts val="4000"/>
              <a:buNone/>
              <a:defRPr sz="5332"/>
            </a:lvl6pPr>
            <a:lvl7pPr lvl="6" algn="ctr">
              <a:lnSpc>
                <a:spcPct val="100000"/>
              </a:lnSpc>
              <a:spcBef>
                <a:spcPts val="0"/>
              </a:spcBef>
              <a:spcAft>
                <a:spcPts val="0"/>
              </a:spcAft>
              <a:buSzPts val="4000"/>
              <a:buNone/>
              <a:defRPr sz="5332"/>
            </a:lvl7pPr>
            <a:lvl8pPr lvl="7" algn="ctr">
              <a:lnSpc>
                <a:spcPct val="100000"/>
              </a:lnSpc>
              <a:spcBef>
                <a:spcPts val="0"/>
              </a:spcBef>
              <a:spcAft>
                <a:spcPts val="0"/>
              </a:spcAft>
              <a:buSzPts val="4000"/>
              <a:buNone/>
              <a:defRPr sz="5332"/>
            </a:lvl8pPr>
            <a:lvl9pPr lvl="8" algn="ctr">
              <a:lnSpc>
                <a:spcPct val="100000"/>
              </a:lnSpc>
              <a:spcBef>
                <a:spcPts val="0"/>
              </a:spcBef>
              <a:spcAft>
                <a:spcPts val="0"/>
              </a:spcAft>
              <a:buSzPts val="4000"/>
              <a:buNone/>
              <a:defRPr sz="5332"/>
            </a:lvl9pPr>
          </a:lstStyle>
          <a:p>
            <a:endParaRPr/>
          </a:p>
        </p:txBody>
      </p:sp>
      <p:sp>
        <p:nvSpPr>
          <p:cNvPr id="10" name="Google Shape;10;p2"/>
          <p:cNvSpPr txBox="1">
            <a:spLocks noGrp="1"/>
          </p:cNvSpPr>
          <p:nvPr>
            <p:ph type="subTitle" idx="1"/>
          </p:nvPr>
        </p:nvSpPr>
        <p:spPr>
          <a:xfrm>
            <a:off x="6354145" y="3874533"/>
            <a:ext cx="4754761"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933"/>
            </a:lvl1pPr>
            <a:lvl2pPr lvl="1" algn="ctr">
              <a:lnSpc>
                <a:spcPct val="100000"/>
              </a:lnSpc>
              <a:spcBef>
                <a:spcPts val="0"/>
              </a:spcBef>
              <a:spcAft>
                <a:spcPts val="0"/>
              </a:spcAft>
              <a:buSzPts val="2200"/>
              <a:buNone/>
              <a:defRPr sz="2933"/>
            </a:lvl2pPr>
            <a:lvl3pPr lvl="2" algn="ctr">
              <a:lnSpc>
                <a:spcPct val="100000"/>
              </a:lnSpc>
              <a:spcBef>
                <a:spcPts val="0"/>
              </a:spcBef>
              <a:spcAft>
                <a:spcPts val="0"/>
              </a:spcAft>
              <a:buSzPts val="2200"/>
              <a:buNone/>
              <a:defRPr sz="2933"/>
            </a:lvl3pPr>
            <a:lvl4pPr lvl="3" algn="ctr">
              <a:lnSpc>
                <a:spcPct val="100000"/>
              </a:lnSpc>
              <a:spcBef>
                <a:spcPts val="0"/>
              </a:spcBef>
              <a:spcAft>
                <a:spcPts val="0"/>
              </a:spcAft>
              <a:buSzPts val="2200"/>
              <a:buNone/>
              <a:defRPr sz="2933"/>
            </a:lvl4pPr>
            <a:lvl5pPr lvl="4" algn="ctr">
              <a:lnSpc>
                <a:spcPct val="100000"/>
              </a:lnSpc>
              <a:spcBef>
                <a:spcPts val="0"/>
              </a:spcBef>
              <a:spcAft>
                <a:spcPts val="0"/>
              </a:spcAft>
              <a:buSzPts val="2200"/>
              <a:buNone/>
              <a:defRPr sz="2933"/>
            </a:lvl5pPr>
            <a:lvl6pPr lvl="5" algn="ctr">
              <a:lnSpc>
                <a:spcPct val="100000"/>
              </a:lnSpc>
              <a:spcBef>
                <a:spcPts val="0"/>
              </a:spcBef>
              <a:spcAft>
                <a:spcPts val="0"/>
              </a:spcAft>
              <a:buSzPts val="2200"/>
              <a:buNone/>
              <a:defRPr sz="2933"/>
            </a:lvl6pPr>
            <a:lvl7pPr lvl="6" algn="ctr">
              <a:lnSpc>
                <a:spcPct val="100000"/>
              </a:lnSpc>
              <a:spcBef>
                <a:spcPts val="0"/>
              </a:spcBef>
              <a:spcAft>
                <a:spcPts val="0"/>
              </a:spcAft>
              <a:buSzPts val="2200"/>
              <a:buNone/>
              <a:defRPr sz="2933"/>
            </a:lvl7pPr>
            <a:lvl8pPr lvl="7" algn="ctr">
              <a:lnSpc>
                <a:spcPct val="100000"/>
              </a:lnSpc>
              <a:spcBef>
                <a:spcPts val="0"/>
              </a:spcBef>
              <a:spcAft>
                <a:spcPts val="0"/>
              </a:spcAft>
              <a:buSzPts val="2200"/>
              <a:buNone/>
              <a:defRPr sz="2933"/>
            </a:lvl8pPr>
            <a:lvl9pPr lvl="8" algn="ctr">
              <a:lnSpc>
                <a:spcPct val="100000"/>
              </a:lnSpc>
              <a:spcBef>
                <a:spcPts val="0"/>
              </a:spcBef>
              <a:spcAft>
                <a:spcPts val="0"/>
              </a:spcAft>
              <a:buSzPts val="2200"/>
              <a:buNone/>
              <a:defRPr sz="2933"/>
            </a:lvl9pPr>
          </a:lstStyle>
          <a:p>
            <a:endParaRPr/>
          </a:p>
        </p:txBody>
      </p:sp>
    </p:spTree>
    <p:extLst>
      <p:ext uri="{BB962C8B-B14F-4D97-AF65-F5344CB8AC3E}">
        <p14:creationId xmlns:p14="http://schemas.microsoft.com/office/powerpoint/2010/main" val="3811852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609441" y="390167"/>
            <a:ext cx="10969943"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Fira Sans"/>
              <a:buNone/>
              <a:defRPr b="1">
                <a:latin typeface="Fira Sans"/>
                <a:ea typeface="Fira Sans"/>
                <a:cs typeface="Fira Sans"/>
                <a:sym typeface="Fira Sans"/>
              </a:defRPr>
            </a:lvl1pPr>
            <a:lvl2pPr lvl="1" algn="ctr">
              <a:lnSpc>
                <a:spcPct val="100000"/>
              </a:lnSpc>
              <a:spcBef>
                <a:spcPts val="0"/>
              </a:spcBef>
              <a:spcAft>
                <a:spcPts val="0"/>
              </a:spcAft>
              <a:buSzPts val="2800"/>
              <a:buFont typeface="Fira Sans"/>
              <a:buNone/>
              <a:defRPr b="1">
                <a:latin typeface="Fira Sans"/>
                <a:ea typeface="Fira Sans"/>
                <a:cs typeface="Fira Sans"/>
                <a:sym typeface="Fira Sans"/>
              </a:defRPr>
            </a:lvl2pPr>
            <a:lvl3pPr lvl="2" algn="ctr">
              <a:lnSpc>
                <a:spcPct val="100000"/>
              </a:lnSpc>
              <a:spcBef>
                <a:spcPts val="0"/>
              </a:spcBef>
              <a:spcAft>
                <a:spcPts val="0"/>
              </a:spcAft>
              <a:buSzPts val="2800"/>
              <a:buFont typeface="Fira Sans"/>
              <a:buNone/>
              <a:defRPr b="1">
                <a:latin typeface="Fira Sans"/>
                <a:ea typeface="Fira Sans"/>
                <a:cs typeface="Fira Sans"/>
                <a:sym typeface="Fira Sans"/>
              </a:defRPr>
            </a:lvl3pPr>
            <a:lvl4pPr lvl="3" algn="ctr">
              <a:lnSpc>
                <a:spcPct val="100000"/>
              </a:lnSpc>
              <a:spcBef>
                <a:spcPts val="0"/>
              </a:spcBef>
              <a:spcAft>
                <a:spcPts val="0"/>
              </a:spcAft>
              <a:buSzPts val="2800"/>
              <a:buFont typeface="Fira Sans"/>
              <a:buNone/>
              <a:defRPr b="1">
                <a:latin typeface="Fira Sans"/>
                <a:ea typeface="Fira Sans"/>
                <a:cs typeface="Fira Sans"/>
                <a:sym typeface="Fira Sans"/>
              </a:defRPr>
            </a:lvl4pPr>
            <a:lvl5pPr lvl="4" algn="ctr">
              <a:lnSpc>
                <a:spcPct val="100000"/>
              </a:lnSpc>
              <a:spcBef>
                <a:spcPts val="0"/>
              </a:spcBef>
              <a:spcAft>
                <a:spcPts val="0"/>
              </a:spcAft>
              <a:buSzPts val="2800"/>
              <a:buFont typeface="Fira Sans"/>
              <a:buNone/>
              <a:defRPr b="1">
                <a:latin typeface="Fira Sans"/>
                <a:ea typeface="Fira Sans"/>
                <a:cs typeface="Fira Sans"/>
                <a:sym typeface="Fira Sans"/>
              </a:defRPr>
            </a:lvl5pPr>
            <a:lvl6pPr lvl="5" algn="ctr">
              <a:lnSpc>
                <a:spcPct val="100000"/>
              </a:lnSpc>
              <a:spcBef>
                <a:spcPts val="0"/>
              </a:spcBef>
              <a:spcAft>
                <a:spcPts val="0"/>
              </a:spcAft>
              <a:buSzPts val="2800"/>
              <a:buFont typeface="Fira Sans"/>
              <a:buNone/>
              <a:defRPr b="1">
                <a:latin typeface="Fira Sans"/>
                <a:ea typeface="Fira Sans"/>
                <a:cs typeface="Fira Sans"/>
                <a:sym typeface="Fira Sans"/>
              </a:defRPr>
            </a:lvl6pPr>
            <a:lvl7pPr lvl="6" algn="ctr">
              <a:lnSpc>
                <a:spcPct val="100000"/>
              </a:lnSpc>
              <a:spcBef>
                <a:spcPts val="0"/>
              </a:spcBef>
              <a:spcAft>
                <a:spcPts val="0"/>
              </a:spcAft>
              <a:buSzPts val="2800"/>
              <a:buFont typeface="Fira Sans"/>
              <a:buNone/>
              <a:defRPr b="1">
                <a:latin typeface="Fira Sans"/>
                <a:ea typeface="Fira Sans"/>
                <a:cs typeface="Fira Sans"/>
                <a:sym typeface="Fira Sans"/>
              </a:defRPr>
            </a:lvl7pPr>
            <a:lvl8pPr lvl="7" algn="ctr">
              <a:lnSpc>
                <a:spcPct val="100000"/>
              </a:lnSpc>
              <a:spcBef>
                <a:spcPts val="0"/>
              </a:spcBef>
              <a:spcAft>
                <a:spcPts val="0"/>
              </a:spcAft>
              <a:buSzPts val="2800"/>
              <a:buFont typeface="Fira Sans"/>
              <a:buNone/>
              <a:defRPr b="1">
                <a:latin typeface="Fira Sans"/>
                <a:ea typeface="Fira Sans"/>
                <a:cs typeface="Fira Sans"/>
                <a:sym typeface="Fira Sans"/>
              </a:defRPr>
            </a:lvl8pPr>
            <a:lvl9pPr lvl="8" algn="ctr">
              <a:lnSpc>
                <a:spcPct val="100000"/>
              </a:lnSpc>
              <a:spcBef>
                <a:spcPts val="0"/>
              </a:spcBef>
              <a:spcAft>
                <a:spcPts val="0"/>
              </a:spcAft>
              <a:buSzPts val="2800"/>
              <a:buFont typeface="Fira Sans"/>
              <a:buNone/>
              <a:defRPr b="1">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496980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15492" y="2867800"/>
            <a:ext cx="11357841"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799"/>
            </a:lvl1pPr>
            <a:lvl2pPr lvl="1" algn="ctr">
              <a:lnSpc>
                <a:spcPct val="100000"/>
              </a:lnSpc>
              <a:spcBef>
                <a:spcPts val="0"/>
              </a:spcBef>
              <a:spcAft>
                <a:spcPts val="0"/>
              </a:spcAft>
              <a:buSzPts val="3600"/>
              <a:buNone/>
              <a:defRPr sz="4799"/>
            </a:lvl2pPr>
            <a:lvl3pPr lvl="2" algn="ctr">
              <a:lnSpc>
                <a:spcPct val="100000"/>
              </a:lnSpc>
              <a:spcBef>
                <a:spcPts val="0"/>
              </a:spcBef>
              <a:spcAft>
                <a:spcPts val="0"/>
              </a:spcAft>
              <a:buSzPts val="3600"/>
              <a:buNone/>
              <a:defRPr sz="4799"/>
            </a:lvl3pPr>
            <a:lvl4pPr lvl="3" algn="ctr">
              <a:lnSpc>
                <a:spcPct val="100000"/>
              </a:lnSpc>
              <a:spcBef>
                <a:spcPts val="0"/>
              </a:spcBef>
              <a:spcAft>
                <a:spcPts val="0"/>
              </a:spcAft>
              <a:buSzPts val="3600"/>
              <a:buNone/>
              <a:defRPr sz="4799"/>
            </a:lvl4pPr>
            <a:lvl5pPr lvl="4" algn="ctr">
              <a:lnSpc>
                <a:spcPct val="100000"/>
              </a:lnSpc>
              <a:spcBef>
                <a:spcPts val="0"/>
              </a:spcBef>
              <a:spcAft>
                <a:spcPts val="0"/>
              </a:spcAft>
              <a:buSzPts val="3600"/>
              <a:buNone/>
              <a:defRPr sz="4799"/>
            </a:lvl5pPr>
            <a:lvl6pPr lvl="5" algn="ctr">
              <a:lnSpc>
                <a:spcPct val="100000"/>
              </a:lnSpc>
              <a:spcBef>
                <a:spcPts val="0"/>
              </a:spcBef>
              <a:spcAft>
                <a:spcPts val="0"/>
              </a:spcAft>
              <a:buSzPts val="3600"/>
              <a:buNone/>
              <a:defRPr sz="4799"/>
            </a:lvl6pPr>
            <a:lvl7pPr lvl="6" algn="ctr">
              <a:lnSpc>
                <a:spcPct val="100000"/>
              </a:lnSpc>
              <a:spcBef>
                <a:spcPts val="0"/>
              </a:spcBef>
              <a:spcAft>
                <a:spcPts val="0"/>
              </a:spcAft>
              <a:buSzPts val="3600"/>
              <a:buNone/>
              <a:defRPr sz="4799"/>
            </a:lvl7pPr>
            <a:lvl8pPr lvl="7" algn="ctr">
              <a:lnSpc>
                <a:spcPct val="100000"/>
              </a:lnSpc>
              <a:spcBef>
                <a:spcPts val="0"/>
              </a:spcBef>
              <a:spcAft>
                <a:spcPts val="0"/>
              </a:spcAft>
              <a:buSzPts val="3600"/>
              <a:buNone/>
              <a:defRPr sz="4799"/>
            </a:lvl8pPr>
            <a:lvl9pPr lvl="8" algn="ctr">
              <a:lnSpc>
                <a:spcPct val="100000"/>
              </a:lnSpc>
              <a:spcBef>
                <a:spcPts val="0"/>
              </a:spcBef>
              <a:spcAft>
                <a:spcPts val="0"/>
              </a:spcAft>
              <a:buSzPts val="3600"/>
              <a:buNone/>
              <a:defRPr sz="4799"/>
            </a:lvl9pPr>
          </a:lstStyle>
          <a:p>
            <a:endParaRPr/>
          </a:p>
        </p:txBody>
      </p:sp>
      <p:sp>
        <p:nvSpPr>
          <p:cNvPr id="15" name="Google Shape;15;p4"/>
          <p:cNvSpPr txBox="1">
            <a:spLocks noGrp="1"/>
          </p:cNvSpPr>
          <p:nvPr>
            <p:ph type="sldNum" idx="12"/>
          </p:nvPr>
        </p:nvSpPr>
        <p:spPr>
          <a:xfrm>
            <a:off x="11293669" y="6217623"/>
            <a:ext cx="731409"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68334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609441" y="390167"/>
            <a:ext cx="10969943"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Fira Sans Black"/>
              <a:buNone/>
              <a:defRPr>
                <a:latin typeface="Fira Sans Black"/>
                <a:ea typeface="Fira Sans Black"/>
                <a:cs typeface="Fira Sans Black"/>
                <a:sym typeface="Fira Sans Black"/>
              </a:defRPr>
            </a:lvl1pPr>
            <a:lvl2pPr lvl="1" algn="l">
              <a:lnSpc>
                <a:spcPct val="100000"/>
              </a:lnSpc>
              <a:spcBef>
                <a:spcPts val="0"/>
              </a:spcBef>
              <a:spcAft>
                <a:spcPts val="0"/>
              </a:spcAft>
              <a:buSzPts val="2800"/>
              <a:buFont typeface="Fira Sans Black"/>
              <a:buNone/>
              <a:defRPr>
                <a:latin typeface="Fira Sans Black"/>
                <a:ea typeface="Fira Sans Black"/>
                <a:cs typeface="Fira Sans Black"/>
                <a:sym typeface="Fira Sans Black"/>
              </a:defRPr>
            </a:lvl2pPr>
            <a:lvl3pPr lvl="2" algn="l">
              <a:lnSpc>
                <a:spcPct val="100000"/>
              </a:lnSpc>
              <a:spcBef>
                <a:spcPts val="0"/>
              </a:spcBef>
              <a:spcAft>
                <a:spcPts val="0"/>
              </a:spcAft>
              <a:buSzPts val="2800"/>
              <a:buFont typeface="Fira Sans Black"/>
              <a:buNone/>
              <a:defRPr>
                <a:latin typeface="Fira Sans Black"/>
                <a:ea typeface="Fira Sans Black"/>
                <a:cs typeface="Fira Sans Black"/>
                <a:sym typeface="Fira Sans Black"/>
              </a:defRPr>
            </a:lvl3pPr>
            <a:lvl4pPr lvl="3" algn="l">
              <a:lnSpc>
                <a:spcPct val="100000"/>
              </a:lnSpc>
              <a:spcBef>
                <a:spcPts val="0"/>
              </a:spcBef>
              <a:spcAft>
                <a:spcPts val="0"/>
              </a:spcAft>
              <a:buSzPts val="2800"/>
              <a:buFont typeface="Fira Sans Black"/>
              <a:buNone/>
              <a:defRPr>
                <a:latin typeface="Fira Sans Black"/>
                <a:ea typeface="Fira Sans Black"/>
                <a:cs typeface="Fira Sans Black"/>
                <a:sym typeface="Fira Sans Black"/>
              </a:defRPr>
            </a:lvl4pPr>
            <a:lvl5pPr lvl="4" algn="l">
              <a:lnSpc>
                <a:spcPct val="100000"/>
              </a:lnSpc>
              <a:spcBef>
                <a:spcPts val="0"/>
              </a:spcBef>
              <a:spcAft>
                <a:spcPts val="0"/>
              </a:spcAft>
              <a:buSzPts val="2800"/>
              <a:buFont typeface="Fira Sans Black"/>
              <a:buNone/>
              <a:defRPr>
                <a:latin typeface="Fira Sans Black"/>
                <a:ea typeface="Fira Sans Black"/>
                <a:cs typeface="Fira Sans Black"/>
                <a:sym typeface="Fira Sans Black"/>
              </a:defRPr>
            </a:lvl5pPr>
            <a:lvl6pPr lvl="5" algn="l">
              <a:lnSpc>
                <a:spcPct val="100000"/>
              </a:lnSpc>
              <a:spcBef>
                <a:spcPts val="0"/>
              </a:spcBef>
              <a:spcAft>
                <a:spcPts val="0"/>
              </a:spcAft>
              <a:buSzPts val="2800"/>
              <a:buFont typeface="Fira Sans Black"/>
              <a:buNone/>
              <a:defRPr>
                <a:latin typeface="Fira Sans Black"/>
                <a:ea typeface="Fira Sans Black"/>
                <a:cs typeface="Fira Sans Black"/>
                <a:sym typeface="Fira Sans Black"/>
              </a:defRPr>
            </a:lvl6pPr>
            <a:lvl7pPr lvl="6" algn="l">
              <a:lnSpc>
                <a:spcPct val="100000"/>
              </a:lnSpc>
              <a:spcBef>
                <a:spcPts val="0"/>
              </a:spcBef>
              <a:spcAft>
                <a:spcPts val="0"/>
              </a:spcAft>
              <a:buSzPts val="2800"/>
              <a:buFont typeface="Fira Sans Black"/>
              <a:buNone/>
              <a:defRPr>
                <a:latin typeface="Fira Sans Black"/>
                <a:ea typeface="Fira Sans Black"/>
                <a:cs typeface="Fira Sans Black"/>
                <a:sym typeface="Fira Sans Black"/>
              </a:defRPr>
            </a:lvl7pPr>
            <a:lvl8pPr lvl="7" algn="l">
              <a:lnSpc>
                <a:spcPct val="100000"/>
              </a:lnSpc>
              <a:spcBef>
                <a:spcPts val="0"/>
              </a:spcBef>
              <a:spcAft>
                <a:spcPts val="0"/>
              </a:spcAft>
              <a:buSzPts val="2800"/>
              <a:buFont typeface="Fira Sans Black"/>
              <a:buNone/>
              <a:defRPr>
                <a:latin typeface="Fira Sans Black"/>
                <a:ea typeface="Fira Sans Black"/>
                <a:cs typeface="Fira Sans Black"/>
                <a:sym typeface="Fira Sans Black"/>
              </a:defRPr>
            </a:lvl8pPr>
            <a:lvl9pPr lvl="8" algn="l">
              <a:lnSpc>
                <a:spcPct val="100000"/>
              </a:lnSpc>
              <a:spcBef>
                <a:spcPts val="0"/>
              </a:spcBef>
              <a:spcAft>
                <a:spcPts val="0"/>
              </a:spcAft>
              <a:buSzPts val="2800"/>
              <a:buFont typeface="Fira Sans Black"/>
              <a:buNone/>
              <a:defRPr>
                <a:latin typeface="Fira Sans Black"/>
                <a:ea typeface="Fira Sans Black"/>
                <a:cs typeface="Fira Sans Black"/>
                <a:sym typeface="Fira Sans Black"/>
              </a:defRPr>
            </a:lvl9pPr>
          </a:lstStyle>
          <a:p>
            <a:endParaRPr/>
          </a:p>
        </p:txBody>
      </p:sp>
      <p:sp>
        <p:nvSpPr>
          <p:cNvPr id="18" name="Google Shape;18;p5"/>
          <p:cNvSpPr txBox="1">
            <a:spLocks noGrp="1"/>
          </p:cNvSpPr>
          <p:nvPr>
            <p:ph type="body" idx="1"/>
          </p:nvPr>
        </p:nvSpPr>
        <p:spPr>
          <a:xfrm>
            <a:off x="609441" y="1536633"/>
            <a:ext cx="10969943" cy="4555200"/>
          </a:xfrm>
          <a:prstGeom prst="rect">
            <a:avLst/>
          </a:prstGeom>
          <a:noFill/>
          <a:ln>
            <a:noFill/>
          </a:ln>
        </p:spPr>
        <p:txBody>
          <a:bodyPr spcFirstLastPara="1" wrap="square" lIns="91425" tIns="91425" rIns="91425" bIns="91425" anchor="t" anchorCtr="0">
            <a:noAutofit/>
          </a:bodyPr>
          <a:lstStyle>
            <a:lvl1pPr marL="609448" lvl="0" indent="-457086" algn="l">
              <a:lnSpc>
                <a:spcPct val="115000"/>
              </a:lnSpc>
              <a:spcBef>
                <a:spcPts val="0"/>
              </a:spcBef>
              <a:spcAft>
                <a:spcPts val="0"/>
              </a:spcAft>
              <a:buSzPts val="1800"/>
              <a:buFont typeface="Fira Sans"/>
              <a:buChar char="●"/>
              <a:defRPr>
                <a:latin typeface="Fira Sans"/>
                <a:ea typeface="Fira Sans"/>
                <a:cs typeface="Fira Sans"/>
                <a:sym typeface="Fira Sans"/>
              </a:defRPr>
            </a:lvl1pPr>
            <a:lvl2pPr marL="1218895" lvl="1" indent="-423228" algn="l">
              <a:lnSpc>
                <a:spcPct val="115000"/>
              </a:lnSpc>
              <a:spcBef>
                <a:spcPts val="2133"/>
              </a:spcBef>
              <a:spcAft>
                <a:spcPts val="0"/>
              </a:spcAft>
              <a:buSzPts val="1400"/>
              <a:buFont typeface="Fira Sans"/>
              <a:buChar char="○"/>
              <a:defRPr>
                <a:latin typeface="Fira Sans"/>
                <a:ea typeface="Fira Sans"/>
                <a:cs typeface="Fira Sans"/>
                <a:sym typeface="Fira Sans"/>
              </a:defRPr>
            </a:lvl2pPr>
            <a:lvl3pPr marL="1828343" lvl="2" indent="-423228" algn="l">
              <a:lnSpc>
                <a:spcPct val="115000"/>
              </a:lnSpc>
              <a:spcBef>
                <a:spcPts val="2133"/>
              </a:spcBef>
              <a:spcAft>
                <a:spcPts val="0"/>
              </a:spcAft>
              <a:buSzPts val="1400"/>
              <a:buFont typeface="Fira Sans"/>
              <a:buChar char="■"/>
              <a:defRPr>
                <a:latin typeface="Fira Sans"/>
                <a:ea typeface="Fira Sans"/>
                <a:cs typeface="Fira Sans"/>
                <a:sym typeface="Fira Sans"/>
              </a:defRPr>
            </a:lvl3pPr>
            <a:lvl4pPr marL="2437790" lvl="3" indent="-423228" algn="l">
              <a:lnSpc>
                <a:spcPct val="115000"/>
              </a:lnSpc>
              <a:spcBef>
                <a:spcPts val="2133"/>
              </a:spcBef>
              <a:spcAft>
                <a:spcPts val="0"/>
              </a:spcAft>
              <a:buSzPts val="1400"/>
              <a:buFont typeface="Fira Sans"/>
              <a:buChar char="●"/>
              <a:defRPr>
                <a:latin typeface="Fira Sans"/>
                <a:ea typeface="Fira Sans"/>
                <a:cs typeface="Fira Sans"/>
                <a:sym typeface="Fira Sans"/>
              </a:defRPr>
            </a:lvl4pPr>
            <a:lvl5pPr marL="3047238" lvl="4" indent="-423228" algn="l">
              <a:lnSpc>
                <a:spcPct val="115000"/>
              </a:lnSpc>
              <a:spcBef>
                <a:spcPts val="2133"/>
              </a:spcBef>
              <a:spcAft>
                <a:spcPts val="0"/>
              </a:spcAft>
              <a:buSzPts val="1400"/>
              <a:buFont typeface="Fira Sans"/>
              <a:buChar char="○"/>
              <a:defRPr>
                <a:latin typeface="Fira Sans"/>
                <a:ea typeface="Fira Sans"/>
                <a:cs typeface="Fira Sans"/>
                <a:sym typeface="Fira Sans"/>
              </a:defRPr>
            </a:lvl5pPr>
            <a:lvl6pPr marL="3656686" lvl="5" indent="-423228" algn="l">
              <a:lnSpc>
                <a:spcPct val="115000"/>
              </a:lnSpc>
              <a:spcBef>
                <a:spcPts val="2133"/>
              </a:spcBef>
              <a:spcAft>
                <a:spcPts val="0"/>
              </a:spcAft>
              <a:buSzPts val="1400"/>
              <a:buFont typeface="Fira Sans"/>
              <a:buChar char="■"/>
              <a:defRPr>
                <a:latin typeface="Fira Sans"/>
                <a:ea typeface="Fira Sans"/>
                <a:cs typeface="Fira Sans"/>
                <a:sym typeface="Fira Sans"/>
              </a:defRPr>
            </a:lvl6pPr>
            <a:lvl7pPr marL="4266133" lvl="6" indent="-423228" algn="l">
              <a:lnSpc>
                <a:spcPct val="115000"/>
              </a:lnSpc>
              <a:spcBef>
                <a:spcPts val="2133"/>
              </a:spcBef>
              <a:spcAft>
                <a:spcPts val="0"/>
              </a:spcAft>
              <a:buSzPts val="1400"/>
              <a:buFont typeface="Fira Sans"/>
              <a:buChar char="●"/>
              <a:defRPr>
                <a:latin typeface="Fira Sans"/>
                <a:ea typeface="Fira Sans"/>
                <a:cs typeface="Fira Sans"/>
                <a:sym typeface="Fira Sans"/>
              </a:defRPr>
            </a:lvl7pPr>
            <a:lvl8pPr marL="4875581" lvl="7" indent="-423228" algn="l">
              <a:lnSpc>
                <a:spcPct val="115000"/>
              </a:lnSpc>
              <a:spcBef>
                <a:spcPts val="2133"/>
              </a:spcBef>
              <a:spcAft>
                <a:spcPts val="0"/>
              </a:spcAft>
              <a:buSzPts val="1400"/>
              <a:buFont typeface="Fira Sans"/>
              <a:buChar char="○"/>
              <a:defRPr>
                <a:latin typeface="Fira Sans"/>
                <a:ea typeface="Fira Sans"/>
                <a:cs typeface="Fira Sans"/>
                <a:sym typeface="Fira Sans"/>
              </a:defRPr>
            </a:lvl8pPr>
            <a:lvl9pPr marL="5485028" lvl="8" indent="-423228" algn="l">
              <a:lnSpc>
                <a:spcPct val="115000"/>
              </a:lnSpc>
              <a:spcBef>
                <a:spcPts val="2133"/>
              </a:spcBef>
              <a:spcAft>
                <a:spcPts val="2133"/>
              </a:spcAft>
              <a:buSzPts val="1400"/>
              <a:buFont typeface="Fira Sans"/>
              <a:buChar char="■"/>
              <a:defRPr>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3234705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609441" y="390167"/>
            <a:ext cx="10969943"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6"/>
          <p:cNvSpPr txBox="1">
            <a:spLocks noGrp="1"/>
          </p:cNvSpPr>
          <p:nvPr>
            <p:ph type="body" idx="1"/>
          </p:nvPr>
        </p:nvSpPr>
        <p:spPr>
          <a:xfrm>
            <a:off x="415492" y="1536633"/>
            <a:ext cx="5331811" cy="4555200"/>
          </a:xfrm>
          <a:prstGeom prst="rect">
            <a:avLst/>
          </a:prstGeom>
          <a:noFill/>
          <a:ln>
            <a:noFill/>
          </a:ln>
        </p:spPr>
        <p:txBody>
          <a:bodyPr spcFirstLastPara="1" wrap="square" lIns="91425" tIns="91425" rIns="91425" bIns="91425" anchor="t" anchorCtr="0">
            <a:noAutofit/>
          </a:bodyPr>
          <a:lstStyle>
            <a:lvl1pPr marL="609448" lvl="0" indent="-423228" algn="l">
              <a:lnSpc>
                <a:spcPct val="115000"/>
              </a:lnSpc>
              <a:spcBef>
                <a:spcPts val="0"/>
              </a:spcBef>
              <a:spcAft>
                <a:spcPts val="0"/>
              </a:spcAft>
              <a:buSzPts val="1400"/>
              <a:buChar char="●"/>
              <a:defRPr sz="1866"/>
            </a:lvl1pPr>
            <a:lvl2pPr marL="1218895" lvl="1" indent="-406298" algn="l">
              <a:lnSpc>
                <a:spcPct val="115000"/>
              </a:lnSpc>
              <a:spcBef>
                <a:spcPts val="2133"/>
              </a:spcBef>
              <a:spcAft>
                <a:spcPts val="0"/>
              </a:spcAft>
              <a:buSzPts val="1200"/>
              <a:buChar char="○"/>
              <a:defRPr sz="1600"/>
            </a:lvl2pPr>
            <a:lvl3pPr marL="1828343" lvl="2" indent="-406298" algn="l">
              <a:lnSpc>
                <a:spcPct val="115000"/>
              </a:lnSpc>
              <a:spcBef>
                <a:spcPts val="2133"/>
              </a:spcBef>
              <a:spcAft>
                <a:spcPts val="0"/>
              </a:spcAft>
              <a:buSzPts val="1200"/>
              <a:buChar char="■"/>
              <a:defRPr sz="1600"/>
            </a:lvl3pPr>
            <a:lvl4pPr marL="2437790" lvl="3" indent="-406298" algn="l">
              <a:lnSpc>
                <a:spcPct val="115000"/>
              </a:lnSpc>
              <a:spcBef>
                <a:spcPts val="2133"/>
              </a:spcBef>
              <a:spcAft>
                <a:spcPts val="0"/>
              </a:spcAft>
              <a:buSzPts val="1200"/>
              <a:buChar char="●"/>
              <a:defRPr sz="1600"/>
            </a:lvl4pPr>
            <a:lvl5pPr marL="3047238" lvl="4" indent="-406298" algn="l">
              <a:lnSpc>
                <a:spcPct val="115000"/>
              </a:lnSpc>
              <a:spcBef>
                <a:spcPts val="2133"/>
              </a:spcBef>
              <a:spcAft>
                <a:spcPts val="0"/>
              </a:spcAft>
              <a:buSzPts val="1200"/>
              <a:buChar char="○"/>
              <a:defRPr sz="1600"/>
            </a:lvl5pPr>
            <a:lvl6pPr marL="3656686" lvl="5" indent="-406298" algn="l">
              <a:lnSpc>
                <a:spcPct val="115000"/>
              </a:lnSpc>
              <a:spcBef>
                <a:spcPts val="2133"/>
              </a:spcBef>
              <a:spcAft>
                <a:spcPts val="0"/>
              </a:spcAft>
              <a:buSzPts val="1200"/>
              <a:buChar char="■"/>
              <a:defRPr sz="1600"/>
            </a:lvl6pPr>
            <a:lvl7pPr marL="4266133" lvl="6" indent="-406298" algn="l">
              <a:lnSpc>
                <a:spcPct val="115000"/>
              </a:lnSpc>
              <a:spcBef>
                <a:spcPts val="2133"/>
              </a:spcBef>
              <a:spcAft>
                <a:spcPts val="0"/>
              </a:spcAft>
              <a:buSzPts val="1200"/>
              <a:buChar char="●"/>
              <a:defRPr sz="1600"/>
            </a:lvl7pPr>
            <a:lvl8pPr marL="4875581" lvl="7" indent="-406298" algn="l">
              <a:lnSpc>
                <a:spcPct val="115000"/>
              </a:lnSpc>
              <a:spcBef>
                <a:spcPts val="2133"/>
              </a:spcBef>
              <a:spcAft>
                <a:spcPts val="0"/>
              </a:spcAft>
              <a:buSzPts val="1200"/>
              <a:buChar char="○"/>
              <a:defRPr sz="1600"/>
            </a:lvl8pPr>
            <a:lvl9pPr marL="5485028" lvl="8" indent="-406298" algn="l">
              <a:lnSpc>
                <a:spcPct val="115000"/>
              </a:lnSpc>
              <a:spcBef>
                <a:spcPts val="2133"/>
              </a:spcBef>
              <a:spcAft>
                <a:spcPts val="2133"/>
              </a:spcAft>
              <a:buSzPts val="1200"/>
              <a:buChar char="■"/>
              <a:defRPr sz="1600"/>
            </a:lvl9pPr>
          </a:lstStyle>
          <a:p>
            <a:endParaRPr/>
          </a:p>
        </p:txBody>
      </p:sp>
      <p:sp>
        <p:nvSpPr>
          <p:cNvPr id="22" name="Google Shape;22;p6"/>
          <p:cNvSpPr txBox="1">
            <a:spLocks noGrp="1"/>
          </p:cNvSpPr>
          <p:nvPr>
            <p:ph type="body" idx="2"/>
          </p:nvPr>
        </p:nvSpPr>
        <p:spPr>
          <a:xfrm>
            <a:off x="6441522" y="1536633"/>
            <a:ext cx="5331811" cy="4555200"/>
          </a:xfrm>
          <a:prstGeom prst="rect">
            <a:avLst/>
          </a:prstGeom>
          <a:noFill/>
          <a:ln>
            <a:noFill/>
          </a:ln>
        </p:spPr>
        <p:txBody>
          <a:bodyPr spcFirstLastPara="1" wrap="square" lIns="91425" tIns="91425" rIns="91425" bIns="91425" anchor="t" anchorCtr="0">
            <a:noAutofit/>
          </a:bodyPr>
          <a:lstStyle>
            <a:lvl1pPr marL="609448" lvl="0" indent="-423228" algn="l">
              <a:lnSpc>
                <a:spcPct val="115000"/>
              </a:lnSpc>
              <a:spcBef>
                <a:spcPts val="0"/>
              </a:spcBef>
              <a:spcAft>
                <a:spcPts val="0"/>
              </a:spcAft>
              <a:buSzPts val="1400"/>
              <a:buChar char="●"/>
              <a:defRPr sz="1866"/>
            </a:lvl1pPr>
            <a:lvl2pPr marL="1218895" lvl="1" indent="-406298" algn="l">
              <a:lnSpc>
                <a:spcPct val="115000"/>
              </a:lnSpc>
              <a:spcBef>
                <a:spcPts val="2133"/>
              </a:spcBef>
              <a:spcAft>
                <a:spcPts val="0"/>
              </a:spcAft>
              <a:buSzPts val="1200"/>
              <a:buChar char="○"/>
              <a:defRPr sz="1600"/>
            </a:lvl2pPr>
            <a:lvl3pPr marL="1828343" lvl="2" indent="-406298" algn="l">
              <a:lnSpc>
                <a:spcPct val="115000"/>
              </a:lnSpc>
              <a:spcBef>
                <a:spcPts val="2133"/>
              </a:spcBef>
              <a:spcAft>
                <a:spcPts val="0"/>
              </a:spcAft>
              <a:buSzPts val="1200"/>
              <a:buChar char="■"/>
              <a:defRPr sz="1600"/>
            </a:lvl3pPr>
            <a:lvl4pPr marL="2437790" lvl="3" indent="-406298" algn="l">
              <a:lnSpc>
                <a:spcPct val="115000"/>
              </a:lnSpc>
              <a:spcBef>
                <a:spcPts val="2133"/>
              </a:spcBef>
              <a:spcAft>
                <a:spcPts val="0"/>
              </a:spcAft>
              <a:buSzPts val="1200"/>
              <a:buChar char="●"/>
              <a:defRPr sz="1600"/>
            </a:lvl4pPr>
            <a:lvl5pPr marL="3047238" lvl="4" indent="-406298" algn="l">
              <a:lnSpc>
                <a:spcPct val="115000"/>
              </a:lnSpc>
              <a:spcBef>
                <a:spcPts val="2133"/>
              </a:spcBef>
              <a:spcAft>
                <a:spcPts val="0"/>
              </a:spcAft>
              <a:buSzPts val="1200"/>
              <a:buChar char="○"/>
              <a:defRPr sz="1600"/>
            </a:lvl5pPr>
            <a:lvl6pPr marL="3656686" lvl="5" indent="-406298" algn="l">
              <a:lnSpc>
                <a:spcPct val="115000"/>
              </a:lnSpc>
              <a:spcBef>
                <a:spcPts val="2133"/>
              </a:spcBef>
              <a:spcAft>
                <a:spcPts val="0"/>
              </a:spcAft>
              <a:buSzPts val="1200"/>
              <a:buChar char="■"/>
              <a:defRPr sz="1600"/>
            </a:lvl6pPr>
            <a:lvl7pPr marL="4266133" lvl="6" indent="-406298" algn="l">
              <a:lnSpc>
                <a:spcPct val="115000"/>
              </a:lnSpc>
              <a:spcBef>
                <a:spcPts val="2133"/>
              </a:spcBef>
              <a:spcAft>
                <a:spcPts val="0"/>
              </a:spcAft>
              <a:buSzPts val="1200"/>
              <a:buChar char="●"/>
              <a:defRPr sz="1600"/>
            </a:lvl7pPr>
            <a:lvl8pPr marL="4875581" lvl="7" indent="-406298" algn="l">
              <a:lnSpc>
                <a:spcPct val="115000"/>
              </a:lnSpc>
              <a:spcBef>
                <a:spcPts val="2133"/>
              </a:spcBef>
              <a:spcAft>
                <a:spcPts val="0"/>
              </a:spcAft>
              <a:buSzPts val="1200"/>
              <a:buChar char="○"/>
              <a:defRPr sz="1600"/>
            </a:lvl8pPr>
            <a:lvl9pPr marL="5485028" lvl="8" indent="-406298" algn="l">
              <a:lnSpc>
                <a:spcPct val="115000"/>
              </a:lnSpc>
              <a:spcBef>
                <a:spcPts val="2133"/>
              </a:spcBef>
              <a:spcAft>
                <a:spcPts val="2133"/>
              </a:spcAft>
              <a:buSzPts val="1200"/>
              <a:buChar char="■"/>
              <a:defRPr sz="1600"/>
            </a:lvl9pPr>
          </a:lstStyle>
          <a:p>
            <a:endParaRPr/>
          </a:p>
        </p:txBody>
      </p:sp>
      <p:sp>
        <p:nvSpPr>
          <p:cNvPr id="23" name="Google Shape;23;p6"/>
          <p:cNvSpPr txBox="1">
            <a:spLocks noGrp="1"/>
          </p:cNvSpPr>
          <p:nvPr>
            <p:ph type="sldNum" idx="12"/>
          </p:nvPr>
        </p:nvSpPr>
        <p:spPr>
          <a:xfrm>
            <a:off x="11293669" y="6217623"/>
            <a:ext cx="731409"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61570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415492" y="740800"/>
            <a:ext cx="3743025"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199"/>
            </a:lvl1pPr>
            <a:lvl2pPr lvl="1" algn="l">
              <a:lnSpc>
                <a:spcPct val="100000"/>
              </a:lnSpc>
              <a:spcBef>
                <a:spcPts val="0"/>
              </a:spcBef>
              <a:spcAft>
                <a:spcPts val="0"/>
              </a:spcAft>
              <a:buSzPts val="2400"/>
              <a:buNone/>
              <a:defRPr sz="3199"/>
            </a:lvl2pPr>
            <a:lvl3pPr lvl="2" algn="l">
              <a:lnSpc>
                <a:spcPct val="100000"/>
              </a:lnSpc>
              <a:spcBef>
                <a:spcPts val="0"/>
              </a:spcBef>
              <a:spcAft>
                <a:spcPts val="0"/>
              </a:spcAft>
              <a:buSzPts val="2400"/>
              <a:buNone/>
              <a:defRPr sz="3199"/>
            </a:lvl3pPr>
            <a:lvl4pPr lvl="3" algn="l">
              <a:lnSpc>
                <a:spcPct val="100000"/>
              </a:lnSpc>
              <a:spcBef>
                <a:spcPts val="0"/>
              </a:spcBef>
              <a:spcAft>
                <a:spcPts val="0"/>
              </a:spcAft>
              <a:buSzPts val="2400"/>
              <a:buNone/>
              <a:defRPr sz="3199"/>
            </a:lvl4pPr>
            <a:lvl5pPr lvl="4" algn="l">
              <a:lnSpc>
                <a:spcPct val="100000"/>
              </a:lnSpc>
              <a:spcBef>
                <a:spcPts val="0"/>
              </a:spcBef>
              <a:spcAft>
                <a:spcPts val="0"/>
              </a:spcAft>
              <a:buSzPts val="2400"/>
              <a:buNone/>
              <a:defRPr sz="3199"/>
            </a:lvl5pPr>
            <a:lvl6pPr lvl="5" algn="l">
              <a:lnSpc>
                <a:spcPct val="100000"/>
              </a:lnSpc>
              <a:spcBef>
                <a:spcPts val="0"/>
              </a:spcBef>
              <a:spcAft>
                <a:spcPts val="0"/>
              </a:spcAft>
              <a:buSzPts val="2400"/>
              <a:buNone/>
              <a:defRPr sz="3199"/>
            </a:lvl6pPr>
            <a:lvl7pPr lvl="6" algn="l">
              <a:lnSpc>
                <a:spcPct val="100000"/>
              </a:lnSpc>
              <a:spcBef>
                <a:spcPts val="0"/>
              </a:spcBef>
              <a:spcAft>
                <a:spcPts val="0"/>
              </a:spcAft>
              <a:buSzPts val="2400"/>
              <a:buNone/>
              <a:defRPr sz="3199"/>
            </a:lvl7pPr>
            <a:lvl8pPr lvl="7" algn="l">
              <a:lnSpc>
                <a:spcPct val="100000"/>
              </a:lnSpc>
              <a:spcBef>
                <a:spcPts val="0"/>
              </a:spcBef>
              <a:spcAft>
                <a:spcPts val="0"/>
              </a:spcAft>
              <a:buSzPts val="2400"/>
              <a:buNone/>
              <a:defRPr sz="3199"/>
            </a:lvl8pPr>
            <a:lvl9pPr lvl="8" algn="l">
              <a:lnSpc>
                <a:spcPct val="100000"/>
              </a:lnSpc>
              <a:spcBef>
                <a:spcPts val="0"/>
              </a:spcBef>
              <a:spcAft>
                <a:spcPts val="0"/>
              </a:spcAft>
              <a:buSzPts val="2400"/>
              <a:buNone/>
              <a:defRPr sz="3199"/>
            </a:lvl9pPr>
          </a:lstStyle>
          <a:p>
            <a:endParaRPr/>
          </a:p>
        </p:txBody>
      </p:sp>
      <p:sp>
        <p:nvSpPr>
          <p:cNvPr id="26" name="Google Shape;26;p7"/>
          <p:cNvSpPr txBox="1">
            <a:spLocks noGrp="1"/>
          </p:cNvSpPr>
          <p:nvPr>
            <p:ph type="body" idx="1"/>
          </p:nvPr>
        </p:nvSpPr>
        <p:spPr>
          <a:xfrm>
            <a:off x="415492" y="1852800"/>
            <a:ext cx="3743025" cy="4239200"/>
          </a:xfrm>
          <a:prstGeom prst="rect">
            <a:avLst/>
          </a:prstGeom>
          <a:noFill/>
          <a:ln>
            <a:noFill/>
          </a:ln>
        </p:spPr>
        <p:txBody>
          <a:bodyPr spcFirstLastPara="1" wrap="square" lIns="91425" tIns="91425" rIns="91425" bIns="91425" anchor="t" anchorCtr="0">
            <a:noAutofit/>
          </a:bodyPr>
          <a:lstStyle>
            <a:lvl1pPr marL="609448" lvl="0" indent="-406298" algn="l">
              <a:lnSpc>
                <a:spcPct val="115000"/>
              </a:lnSpc>
              <a:spcBef>
                <a:spcPts val="0"/>
              </a:spcBef>
              <a:spcAft>
                <a:spcPts val="0"/>
              </a:spcAft>
              <a:buSzPts val="1200"/>
              <a:buChar char="●"/>
              <a:defRPr sz="1600"/>
            </a:lvl1pPr>
            <a:lvl2pPr marL="1218895" lvl="1" indent="-406298" algn="l">
              <a:lnSpc>
                <a:spcPct val="115000"/>
              </a:lnSpc>
              <a:spcBef>
                <a:spcPts val="2133"/>
              </a:spcBef>
              <a:spcAft>
                <a:spcPts val="0"/>
              </a:spcAft>
              <a:buSzPts val="1200"/>
              <a:buChar char="○"/>
              <a:defRPr sz="1600"/>
            </a:lvl2pPr>
            <a:lvl3pPr marL="1828343" lvl="2" indent="-406298" algn="l">
              <a:lnSpc>
                <a:spcPct val="115000"/>
              </a:lnSpc>
              <a:spcBef>
                <a:spcPts val="2133"/>
              </a:spcBef>
              <a:spcAft>
                <a:spcPts val="0"/>
              </a:spcAft>
              <a:buSzPts val="1200"/>
              <a:buChar char="■"/>
              <a:defRPr sz="1600"/>
            </a:lvl3pPr>
            <a:lvl4pPr marL="2437790" lvl="3" indent="-406298" algn="l">
              <a:lnSpc>
                <a:spcPct val="115000"/>
              </a:lnSpc>
              <a:spcBef>
                <a:spcPts val="2133"/>
              </a:spcBef>
              <a:spcAft>
                <a:spcPts val="0"/>
              </a:spcAft>
              <a:buSzPts val="1200"/>
              <a:buChar char="●"/>
              <a:defRPr sz="1600"/>
            </a:lvl4pPr>
            <a:lvl5pPr marL="3047238" lvl="4" indent="-406298" algn="l">
              <a:lnSpc>
                <a:spcPct val="115000"/>
              </a:lnSpc>
              <a:spcBef>
                <a:spcPts val="2133"/>
              </a:spcBef>
              <a:spcAft>
                <a:spcPts val="0"/>
              </a:spcAft>
              <a:buSzPts val="1200"/>
              <a:buChar char="○"/>
              <a:defRPr sz="1600"/>
            </a:lvl5pPr>
            <a:lvl6pPr marL="3656686" lvl="5" indent="-406298" algn="l">
              <a:lnSpc>
                <a:spcPct val="115000"/>
              </a:lnSpc>
              <a:spcBef>
                <a:spcPts val="2133"/>
              </a:spcBef>
              <a:spcAft>
                <a:spcPts val="0"/>
              </a:spcAft>
              <a:buSzPts val="1200"/>
              <a:buChar char="■"/>
              <a:defRPr sz="1600"/>
            </a:lvl6pPr>
            <a:lvl7pPr marL="4266133" lvl="6" indent="-406298" algn="l">
              <a:lnSpc>
                <a:spcPct val="115000"/>
              </a:lnSpc>
              <a:spcBef>
                <a:spcPts val="2133"/>
              </a:spcBef>
              <a:spcAft>
                <a:spcPts val="0"/>
              </a:spcAft>
              <a:buSzPts val="1200"/>
              <a:buChar char="●"/>
              <a:defRPr sz="1600"/>
            </a:lvl7pPr>
            <a:lvl8pPr marL="4875581" lvl="7" indent="-406298" algn="l">
              <a:lnSpc>
                <a:spcPct val="115000"/>
              </a:lnSpc>
              <a:spcBef>
                <a:spcPts val="2133"/>
              </a:spcBef>
              <a:spcAft>
                <a:spcPts val="0"/>
              </a:spcAft>
              <a:buSzPts val="1200"/>
              <a:buChar char="○"/>
              <a:defRPr sz="1600"/>
            </a:lvl8pPr>
            <a:lvl9pPr marL="5485028" lvl="8" indent="-406298" algn="l">
              <a:lnSpc>
                <a:spcPct val="115000"/>
              </a:lnSpc>
              <a:spcBef>
                <a:spcPts val="2133"/>
              </a:spcBef>
              <a:spcAft>
                <a:spcPts val="2133"/>
              </a:spcAft>
              <a:buSzPts val="1200"/>
              <a:buChar char="■"/>
              <a:defRPr sz="1600"/>
            </a:lvl9pPr>
          </a:lstStyle>
          <a:p>
            <a:endParaRPr/>
          </a:p>
        </p:txBody>
      </p:sp>
      <p:sp>
        <p:nvSpPr>
          <p:cNvPr id="27" name="Google Shape;27;p7"/>
          <p:cNvSpPr txBox="1">
            <a:spLocks noGrp="1"/>
          </p:cNvSpPr>
          <p:nvPr>
            <p:ph type="sldNum" idx="12"/>
          </p:nvPr>
        </p:nvSpPr>
        <p:spPr>
          <a:xfrm>
            <a:off x="11293669" y="6217623"/>
            <a:ext cx="731409"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60335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653496" y="600200"/>
            <a:ext cx="8488189"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398"/>
            </a:lvl1pPr>
            <a:lvl2pPr lvl="1" algn="l">
              <a:lnSpc>
                <a:spcPct val="100000"/>
              </a:lnSpc>
              <a:spcBef>
                <a:spcPts val="0"/>
              </a:spcBef>
              <a:spcAft>
                <a:spcPts val="0"/>
              </a:spcAft>
              <a:buSzPts val="4800"/>
              <a:buNone/>
              <a:defRPr sz="6398"/>
            </a:lvl2pPr>
            <a:lvl3pPr lvl="2" algn="l">
              <a:lnSpc>
                <a:spcPct val="100000"/>
              </a:lnSpc>
              <a:spcBef>
                <a:spcPts val="0"/>
              </a:spcBef>
              <a:spcAft>
                <a:spcPts val="0"/>
              </a:spcAft>
              <a:buSzPts val="4800"/>
              <a:buNone/>
              <a:defRPr sz="6398"/>
            </a:lvl3pPr>
            <a:lvl4pPr lvl="3" algn="l">
              <a:lnSpc>
                <a:spcPct val="100000"/>
              </a:lnSpc>
              <a:spcBef>
                <a:spcPts val="0"/>
              </a:spcBef>
              <a:spcAft>
                <a:spcPts val="0"/>
              </a:spcAft>
              <a:buSzPts val="4800"/>
              <a:buNone/>
              <a:defRPr sz="6398"/>
            </a:lvl4pPr>
            <a:lvl5pPr lvl="4" algn="l">
              <a:lnSpc>
                <a:spcPct val="100000"/>
              </a:lnSpc>
              <a:spcBef>
                <a:spcPts val="0"/>
              </a:spcBef>
              <a:spcAft>
                <a:spcPts val="0"/>
              </a:spcAft>
              <a:buSzPts val="4800"/>
              <a:buNone/>
              <a:defRPr sz="6398"/>
            </a:lvl5pPr>
            <a:lvl6pPr lvl="5" algn="l">
              <a:lnSpc>
                <a:spcPct val="100000"/>
              </a:lnSpc>
              <a:spcBef>
                <a:spcPts val="0"/>
              </a:spcBef>
              <a:spcAft>
                <a:spcPts val="0"/>
              </a:spcAft>
              <a:buSzPts val="4800"/>
              <a:buNone/>
              <a:defRPr sz="6398"/>
            </a:lvl6pPr>
            <a:lvl7pPr lvl="6" algn="l">
              <a:lnSpc>
                <a:spcPct val="100000"/>
              </a:lnSpc>
              <a:spcBef>
                <a:spcPts val="0"/>
              </a:spcBef>
              <a:spcAft>
                <a:spcPts val="0"/>
              </a:spcAft>
              <a:buSzPts val="4800"/>
              <a:buNone/>
              <a:defRPr sz="6398"/>
            </a:lvl7pPr>
            <a:lvl8pPr lvl="7" algn="l">
              <a:lnSpc>
                <a:spcPct val="100000"/>
              </a:lnSpc>
              <a:spcBef>
                <a:spcPts val="0"/>
              </a:spcBef>
              <a:spcAft>
                <a:spcPts val="0"/>
              </a:spcAft>
              <a:buSzPts val="4800"/>
              <a:buNone/>
              <a:defRPr sz="6398"/>
            </a:lvl8pPr>
            <a:lvl9pPr lvl="8" algn="l">
              <a:lnSpc>
                <a:spcPct val="100000"/>
              </a:lnSpc>
              <a:spcBef>
                <a:spcPts val="0"/>
              </a:spcBef>
              <a:spcAft>
                <a:spcPts val="0"/>
              </a:spcAft>
              <a:buSzPts val="4800"/>
              <a:buNone/>
              <a:defRPr sz="6398"/>
            </a:lvl9pPr>
          </a:lstStyle>
          <a:p>
            <a:endParaRPr/>
          </a:p>
        </p:txBody>
      </p:sp>
      <p:sp>
        <p:nvSpPr>
          <p:cNvPr id="30" name="Google Shape;30;p8"/>
          <p:cNvSpPr txBox="1">
            <a:spLocks noGrp="1"/>
          </p:cNvSpPr>
          <p:nvPr>
            <p:ph type="sldNum" idx="12"/>
          </p:nvPr>
        </p:nvSpPr>
        <p:spPr>
          <a:xfrm>
            <a:off x="11293669" y="6217623"/>
            <a:ext cx="731409"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65785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p:nvPr/>
        </p:nvSpPr>
        <p:spPr>
          <a:xfrm>
            <a:off x="6094412" y="-167"/>
            <a:ext cx="6094413" cy="6858000"/>
          </a:xfrm>
          <a:prstGeom prst="rect">
            <a:avLst/>
          </a:prstGeom>
          <a:solidFill>
            <a:schemeClr val="lt2"/>
          </a:solidFill>
          <a:ln>
            <a:noFill/>
          </a:ln>
        </p:spPr>
        <p:txBody>
          <a:bodyPr spcFirstLastPara="1" wrap="square" lIns="121868" tIns="121868" rIns="121868" bIns="12186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6" b="0" i="0" u="none" strike="noStrike" cap="none">
              <a:solidFill>
                <a:srgbClr val="000000"/>
              </a:solidFill>
              <a:latin typeface="Arial"/>
              <a:ea typeface="Arial"/>
              <a:cs typeface="Arial"/>
              <a:sym typeface="Arial"/>
            </a:endParaRPr>
          </a:p>
        </p:txBody>
      </p:sp>
      <p:sp>
        <p:nvSpPr>
          <p:cNvPr id="33" name="Google Shape;33;p9"/>
          <p:cNvSpPr txBox="1">
            <a:spLocks noGrp="1"/>
          </p:cNvSpPr>
          <p:nvPr>
            <p:ph type="title"/>
          </p:nvPr>
        </p:nvSpPr>
        <p:spPr>
          <a:xfrm>
            <a:off x="353908" y="1644233"/>
            <a:ext cx="5392195"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599"/>
            </a:lvl1pPr>
            <a:lvl2pPr lvl="1" algn="ctr">
              <a:lnSpc>
                <a:spcPct val="100000"/>
              </a:lnSpc>
              <a:spcBef>
                <a:spcPts val="0"/>
              </a:spcBef>
              <a:spcAft>
                <a:spcPts val="0"/>
              </a:spcAft>
              <a:buSzPts val="4200"/>
              <a:buNone/>
              <a:defRPr sz="5599"/>
            </a:lvl2pPr>
            <a:lvl3pPr lvl="2" algn="ctr">
              <a:lnSpc>
                <a:spcPct val="100000"/>
              </a:lnSpc>
              <a:spcBef>
                <a:spcPts val="0"/>
              </a:spcBef>
              <a:spcAft>
                <a:spcPts val="0"/>
              </a:spcAft>
              <a:buSzPts val="4200"/>
              <a:buNone/>
              <a:defRPr sz="5599"/>
            </a:lvl3pPr>
            <a:lvl4pPr lvl="3" algn="ctr">
              <a:lnSpc>
                <a:spcPct val="100000"/>
              </a:lnSpc>
              <a:spcBef>
                <a:spcPts val="0"/>
              </a:spcBef>
              <a:spcAft>
                <a:spcPts val="0"/>
              </a:spcAft>
              <a:buSzPts val="4200"/>
              <a:buNone/>
              <a:defRPr sz="5599"/>
            </a:lvl4pPr>
            <a:lvl5pPr lvl="4" algn="ctr">
              <a:lnSpc>
                <a:spcPct val="100000"/>
              </a:lnSpc>
              <a:spcBef>
                <a:spcPts val="0"/>
              </a:spcBef>
              <a:spcAft>
                <a:spcPts val="0"/>
              </a:spcAft>
              <a:buSzPts val="4200"/>
              <a:buNone/>
              <a:defRPr sz="5599"/>
            </a:lvl5pPr>
            <a:lvl6pPr lvl="5" algn="ctr">
              <a:lnSpc>
                <a:spcPct val="100000"/>
              </a:lnSpc>
              <a:spcBef>
                <a:spcPts val="0"/>
              </a:spcBef>
              <a:spcAft>
                <a:spcPts val="0"/>
              </a:spcAft>
              <a:buSzPts val="4200"/>
              <a:buNone/>
              <a:defRPr sz="5599"/>
            </a:lvl6pPr>
            <a:lvl7pPr lvl="6" algn="ctr">
              <a:lnSpc>
                <a:spcPct val="100000"/>
              </a:lnSpc>
              <a:spcBef>
                <a:spcPts val="0"/>
              </a:spcBef>
              <a:spcAft>
                <a:spcPts val="0"/>
              </a:spcAft>
              <a:buSzPts val="4200"/>
              <a:buNone/>
              <a:defRPr sz="5599"/>
            </a:lvl7pPr>
            <a:lvl8pPr lvl="7" algn="ctr">
              <a:lnSpc>
                <a:spcPct val="100000"/>
              </a:lnSpc>
              <a:spcBef>
                <a:spcPts val="0"/>
              </a:spcBef>
              <a:spcAft>
                <a:spcPts val="0"/>
              </a:spcAft>
              <a:buSzPts val="4200"/>
              <a:buNone/>
              <a:defRPr sz="5599"/>
            </a:lvl8pPr>
            <a:lvl9pPr lvl="8" algn="ctr">
              <a:lnSpc>
                <a:spcPct val="100000"/>
              </a:lnSpc>
              <a:spcBef>
                <a:spcPts val="0"/>
              </a:spcBef>
              <a:spcAft>
                <a:spcPts val="0"/>
              </a:spcAft>
              <a:buSzPts val="4200"/>
              <a:buNone/>
              <a:defRPr sz="5599"/>
            </a:lvl9pPr>
          </a:lstStyle>
          <a:p>
            <a:endParaRPr/>
          </a:p>
        </p:txBody>
      </p:sp>
      <p:sp>
        <p:nvSpPr>
          <p:cNvPr id="34" name="Google Shape;34;p9"/>
          <p:cNvSpPr txBox="1">
            <a:spLocks noGrp="1"/>
          </p:cNvSpPr>
          <p:nvPr>
            <p:ph type="subTitle" idx="1"/>
          </p:nvPr>
        </p:nvSpPr>
        <p:spPr>
          <a:xfrm>
            <a:off x="353908" y="3737433"/>
            <a:ext cx="5392195"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799"/>
            </a:lvl1pPr>
            <a:lvl2pPr lvl="1" algn="ctr">
              <a:lnSpc>
                <a:spcPct val="100000"/>
              </a:lnSpc>
              <a:spcBef>
                <a:spcPts val="0"/>
              </a:spcBef>
              <a:spcAft>
                <a:spcPts val="0"/>
              </a:spcAft>
              <a:buSzPts val="2100"/>
              <a:buNone/>
              <a:defRPr sz="2799"/>
            </a:lvl2pPr>
            <a:lvl3pPr lvl="2" algn="ctr">
              <a:lnSpc>
                <a:spcPct val="100000"/>
              </a:lnSpc>
              <a:spcBef>
                <a:spcPts val="0"/>
              </a:spcBef>
              <a:spcAft>
                <a:spcPts val="0"/>
              </a:spcAft>
              <a:buSzPts val="2100"/>
              <a:buNone/>
              <a:defRPr sz="2799"/>
            </a:lvl3pPr>
            <a:lvl4pPr lvl="3" algn="ctr">
              <a:lnSpc>
                <a:spcPct val="100000"/>
              </a:lnSpc>
              <a:spcBef>
                <a:spcPts val="0"/>
              </a:spcBef>
              <a:spcAft>
                <a:spcPts val="0"/>
              </a:spcAft>
              <a:buSzPts val="2100"/>
              <a:buNone/>
              <a:defRPr sz="2799"/>
            </a:lvl4pPr>
            <a:lvl5pPr lvl="4" algn="ctr">
              <a:lnSpc>
                <a:spcPct val="100000"/>
              </a:lnSpc>
              <a:spcBef>
                <a:spcPts val="0"/>
              </a:spcBef>
              <a:spcAft>
                <a:spcPts val="0"/>
              </a:spcAft>
              <a:buSzPts val="2100"/>
              <a:buNone/>
              <a:defRPr sz="2799"/>
            </a:lvl5pPr>
            <a:lvl6pPr lvl="5" algn="ctr">
              <a:lnSpc>
                <a:spcPct val="100000"/>
              </a:lnSpc>
              <a:spcBef>
                <a:spcPts val="0"/>
              </a:spcBef>
              <a:spcAft>
                <a:spcPts val="0"/>
              </a:spcAft>
              <a:buSzPts val="2100"/>
              <a:buNone/>
              <a:defRPr sz="2799"/>
            </a:lvl6pPr>
            <a:lvl7pPr lvl="6" algn="ctr">
              <a:lnSpc>
                <a:spcPct val="100000"/>
              </a:lnSpc>
              <a:spcBef>
                <a:spcPts val="0"/>
              </a:spcBef>
              <a:spcAft>
                <a:spcPts val="0"/>
              </a:spcAft>
              <a:buSzPts val="2100"/>
              <a:buNone/>
              <a:defRPr sz="2799"/>
            </a:lvl7pPr>
            <a:lvl8pPr lvl="7" algn="ctr">
              <a:lnSpc>
                <a:spcPct val="100000"/>
              </a:lnSpc>
              <a:spcBef>
                <a:spcPts val="0"/>
              </a:spcBef>
              <a:spcAft>
                <a:spcPts val="0"/>
              </a:spcAft>
              <a:buSzPts val="2100"/>
              <a:buNone/>
              <a:defRPr sz="2799"/>
            </a:lvl8pPr>
            <a:lvl9pPr lvl="8" algn="ctr">
              <a:lnSpc>
                <a:spcPct val="100000"/>
              </a:lnSpc>
              <a:spcBef>
                <a:spcPts val="0"/>
              </a:spcBef>
              <a:spcAft>
                <a:spcPts val="0"/>
              </a:spcAft>
              <a:buSzPts val="2100"/>
              <a:buNone/>
              <a:defRPr sz="2799"/>
            </a:lvl9pPr>
          </a:lstStyle>
          <a:p>
            <a:endParaRPr/>
          </a:p>
        </p:txBody>
      </p:sp>
      <p:sp>
        <p:nvSpPr>
          <p:cNvPr id="35" name="Google Shape;35;p9"/>
          <p:cNvSpPr txBox="1">
            <a:spLocks noGrp="1"/>
          </p:cNvSpPr>
          <p:nvPr>
            <p:ph type="body" idx="2"/>
          </p:nvPr>
        </p:nvSpPr>
        <p:spPr>
          <a:xfrm>
            <a:off x="6584285" y="965433"/>
            <a:ext cx="5114668" cy="4926800"/>
          </a:xfrm>
          <a:prstGeom prst="rect">
            <a:avLst/>
          </a:prstGeom>
          <a:noFill/>
          <a:ln>
            <a:noFill/>
          </a:ln>
        </p:spPr>
        <p:txBody>
          <a:bodyPr spcFirstLastPara="1" wrap="square" lIns="91425" tIns="91425" rIns="91425" bIns="91425" anchor="ctr" anchorCtr="0">
            <a:noAutofit/>
          </a:bodyPr>
          <a:lstStyle>
            <a:lvl1pPr marL="609448" lvl="0" indent="-457086" algn="l">
              <a:lnSpc>
                <a:spcPct val="115000"/>
              </a:lnSpc>
              <a:spcBef>
                <a:spcPts val="0"/>
              </a:spcBef>
              <a:spcAft>
                <a:spcPts val="0"/>
              </a:spcAft>
              <a:buSzPts val="1800"/>
              <a:buChar char="●"/>
              <a:defRPr/>
            </a:lvl1pPr>
            <a:lvl2pPr marL="1218895" lvl="1" indent="-423228" algn="l">
              <a:lnSpc>
                <a:spcPct val="115000"/>
              </a:lnSpc>
              <a:spcBef>
                <a:spcPts val="2133"/>
              </a:spcBef>
              <a:spcAft>
                <a:spcPts val="0"/>
              </a:spcAft>
              <a:buSzPts val="1400"/>
              <a:buChar char="○"/>
              <a:defRPr/>
            </a:lvl2pPr>
            <a:lvl3pPr marL="1828343" lvl="2" indent="-423228" algn="l">
              <a:lnSpc>
                <a:spcPct val="115000"/>
              </a:lnSpc>
              <a:spcBef>
                <a:spcPts val="2133"/>
              </a:spcBef>
              <a:spcAft>
                <a:spcPts val="0"/>
              </a:spcAft>
              <a:buSzPts val="1400"/>
              <a:buChar char="■"/>
              <a:defRPr/>
            </a:lvl3pPr>
            <a:lvl4pPr marL="2437790" lvl="3" indent="-423228" algn="l">
              <a:lnSpc>
                <a:spcPct val="115000"/>
              </a:lnSpc>
              <a:spcBef>
                <a:spcPts val="2133"/>
              </a:spcBef>
              <a:spcAft>
                <a:spcPts val="0"/>
              </a:spcAft>
              <a:buSzPts val="1400"/>
              <a:buChar char="●"/>
              <a:defRPr/>
            </a:lvl4pPr>
            <a:lvl5pPr marL="3047238" lvl="4" indent="-423228" algn="l">
              <a:lnSpc>
                <a:spcPct val="115000"/>
              </a:lnSpc>
              <a:spcBef>
                <a:spcPts val="2133"/>
              </a:spcBef>
              <a:spcAft>
                <a:spcPts val="0"/>
              </a:spcAft>
              <a:buSzPts val="1400"/>
              <a:buChar char="○"/>
              <a:defRPr/>
            </a:lvl5pPr>
            <a:lvl6pPr marL="3656686" lvl="5" indent="-423228" algn="l">
              <a:lnSpc>
                <a:spcPct val="115000"/>
              </a:lnSpc>
              <a:spcBef>
                <a:spcPts val="2133"/>
              </a:spcBef>
              <a:spcAft>
                <a:spcPts val="0"/>
              </a:spcAft>
              <a:buSzPts val="1400"/>
              <a:buChar char="■"/>
              <a:defRPr/>
            </a:lvl6pPr>
            <a:lvl7pPr marL="4266133" lvl="6" indent="-423228" algn="l">
              <a:lnSpc>
                <a:spcPct val="115000"/>
              </a:lnSpc>
              <a:spcBef>
                <a:spcPts val="2133"/>
              </a:spcBef>
              <a:spcAft>
                <a:spcPts val="0"/>
              </a:spcAft>
              <a:buSzPts val="1400"/>
              <a:buChar char="●"/>
              <a:defRPr/>
            </a:lvl7pPr>
            <a:lvl8pPr marL="4875581" lvl="7" indent="-423228" algn="l">
              <a:lnSpc>
                <a:spcPct val="115000"/>
              </a:lnSpc>
              <a:spcBef>
                <a:spcPts val="2133"/>
              </a:spcBef>
              <a:spcAft>
                <a:spcPts val="0"/>
              </a:spcAft>
              <a:buSzPts val="1400"/>
              <a:buChar char="○"/>
              <a:defRPr/>
            </a:lvl8pPr>
            <a:lvl9pPr marL="5485028" lvl="8" indent="-423228" algn="l">
              <a:lnSpc>
                <a:spcPct val="115000"/>
              </a:lnSpc>
              <a:spcBef>
                <a:spcPts val="2133"/>
              </a:spcBef>
              <a:spcAft>
                <a:spcPts val="2133"/>
              </a:spcAft>
              <a:buSzPts val="1400"/>
              <a:buChar char="■"/>
              <a:defRPr/>
            </a:lvl9pPr>
          </a:lstStyle>
          <a:p>
            <a:endParaRPr/>
          </a:p>
        </p:txBody>
      </p:sp>
      <p:sp>
        <p:nvSpPr>
          <p:cNvPr id="36" name="Google Shape;36;p9"/>
          <p:cNvSpPr txBox="1">
            <a:spLocks noGrp="1"/>
          </p:cNvSpPr>
          <p:nvPr>
            <p:ph type="sldNum" idx="12"/>
          </p:nvPr>
        </p:nvSpPr>
        <p:spPr>
          <a:xfrm>
            <a:off x="11293669" y="6217623"/>
            <a:ext cx="731409"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9143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3/7/2024</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body" idx="1"/>
          </p:nvPr>
        </p:nvSpPr>
        <p:spPr>
          <a:xfrm>
            <a:off x="415492" y="5640767"/>
            <a:ext cx="7996317" cy="806800"/>
          </a:xfrm>
          <a:prstGeom prst="rect">
            <a:avLst/>
          </a:prstGeom>
          <a:noFill/>
          <a:ln>
            <a:noFill/>
          </a:ln>
        </p:spPr>
        <p:txBody>
          <a:bodyPr spcFirstLastPara="1" wrap="square" lIns="91425" tIns="91425" rIns="91425" bIns="91425" anchor="ctr" anchorCtr="0">
            <a:noAutofit/>
          </a:bodyPr>
          <a:lstStyle>
            <a:lvl1pPr marL="609448" lvl="0" indent="-304724" algn="l">
              <a:lnSpc>
                <a:spcPct val="100000"/>
              </a:lnSpc>
              <a:spcBef>
                <a:spcPts val="0"/>
              </a:spcBef>
              <a:spcAft>
                <a:spcPts val="0"/>
              </a:spcAft>
              <a:buSzPts val="1800"/>
              <a:buNone/>
              <a:defRPr/>
            </a:lvl1pPr>
          </a:lstStyle>
          <a:p>
            <a:endParaRPr/>
          </a:p>
        </p:txBody>
      </p:sp>
      <p:sp>
        <p:nvSpPr>
          <p:cNvPr id="39" name="Google Shape;39;p10"/>
          <p:cNvSpPr txBox="1">
            <a:spLocks noGrp="1"/>
          </p:cNvSpPr>
          <p:nvPr>
            <p:ph type="sldNum" idx="12"/>
          </p:nvPr>
        </p:nvSpPr>
        <p:spPr>
          <a:xfrm>
            <a:off x="11293669" y="6217623"/>
            <a:ext cx="731409"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59491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0"/>
        <p:cNvGrpSpPr/>
        <p:nvPr/>
      </p:nvGrpSpPr>
      <p:grpSpPr>
        <a:xfrm>
          <a:off x="0" y="0"/>
          <a:ext cx="0" cy="0"/>
          <a:chOff x="0" y="0"/>
          <a:chExt cx="0" cy="0"/>
        </a:xfrm>
      </p:grpSpPr>
      <p:sp>
        <p:nvSpPr>
          <p:cNvPr id="41" name="Google Shape;41;p11"/>
          <p:cNvSpPr txBox="1">
            <a:spLocks noGrp="1"/>
          </p:cNvSpPr>
          <p:nvPr>
            <p:ph type="title" hasCustomPrompt="1"/>
          </p:nvPr>
        </p:nvSpPr>
        <p:spPr>
          <a:xfrm>
            <a:off x="415492" y="1474833"/>
            <a:ext cx="11357841"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5996"/>
            </a:lvl1pPr>
            <a:lvl2pPr lvl="1" algn="ctr">
              <a:lnSpc>
                <a:spcPct val="100000"/>
              </a:lnSpc>
              <a:spcBef>
                <a:spcPts val="0"/>
              </a:spcBef>
              <a:spcAft>
                <a:spcPts val="0"/>
              </a:spcAft>
              <a:buSzPts val="12000"/>
              <a:buNone/>
              <a:defRPr sz="15996"/>
            </a:lvl2pPr>
            <a:lvl3pPr lvl="2" algn="ctr">
              <a:lnSpc>
                <a:spcPct val="100000"/>
              </a:lnSpc>
              <a:spcBef>
                <a:spcPts val="0"/>
              </a:spcBef>
              <a:spcAft>
                <a:spcPts val="0"/>
              </a:spcAft>
              <a:buSzPts val="12000"/>
              <a:buNone/>
              <a:defRPr sz="15996"/>
            </a:lvl3pPr>
            <a:lvl4pPr lvl="3" algn="ctr">
              <a:lnSpc>
                <a:spcPct val="100000"/>
              </a:lnSpc>
              <a:spcBef>
                <a:spcPts val="0"/>
              </a:spcBef>
              <a:spcAft>
                <a:spcPts val="0"/>
              </a:spcAft>
              <a:buSzPts val="12000"/>
              <a:buNone/>
              <a:defRPr sz="15996"/>
            </a:lvl4pPr>
            <a:lvl5pPr lvl="4" algn="ctr">
              <a:lnSpc>
                <a:spcPct val="100000"/>
              </a:lnSpc>
              <a:spcBef>
                <a:spcPts val="0"/>
              </a:spcBef>
              <a:spcAft>
                <a:spcPts val="0"/>
              </a:spcAft>
              <a:buSzPts val="12000"/>
              <a:buNone/>
              <a:defRPr sz="15996"/>
            </a:lvl5pPr>
            <a:lvl6pPr lvl="5" algn="ctr">
              <a:lnSpc>
                <a:spcPct val="100000"/>
              </a:lnSpc>
              <a:spcBef>
                <a:spcPts val="0"/>
              </a:spcBef>
              <a:spcAft>
                <a:spcPts val="0"/>
              </a:spcAft>
              <a:buSzPts val="12000"/>
              <a:buNone/>
              <a:defRPr sz="15996"/>
            </a:lvl6pPr>
            <a:lvl7pPr lvl="6" algn="ctr">
              <a:lnSpc>
                <a:spcPct val="100000"/>
              </a:lnSpc>
              <a:spcBef>
                <a:spcPts val="0"/>
              </a:spcBef>
              <a:spcAft>
                <a:spcPts val="0"/>
              </a:spcAft>
              <a:buSzPts val="12000"/>
              <a:buNone/>
              <a:defRPr sz="15996"/>
            </a:lvl7pPr>
            <a:lvl8pPr lvl="7" algn="ctr">
              <a:lnSpc>
                <a:spcPct val="100000"/>
              </a:lnSpc>
              <a:spcBef>
                <a:spcPts val="0"/>
              </a:spcBef>
              <a:spcAft>
                <a:spcPts val="0"/>
              </a:spcAft>
              <a:buSzPts val="12000"/>
              <a:buNone/>
              <a:defRPr sz="15996"/>
            </a:lvl8pPr>
            <a:lvl9pPr lvl="8" algn="ctr">
              <a:lnSpc>
                <a:spcPct val="100000"/>
              </a:lnSpc>
              <a:spcBef>
                <a:spcPts val="0"/>
              </a:spcBef>
              <a:spcAft>
                <a:spcPts val="0"/>
              </a:spcAft>
              <a:buSzPts val="12000"/>
              <a:buNone/>
              <a:defRPr sz="15996"/>
            </a:lvl9pPr>
          </a:lstStyle>
          <a:p>
            <a:r>
              <a:t>xx%</a:t>
            </a:r>
          </a:p>
        </p:txBody>
      </p:sp>
      <p:sp>
        <p:nvSpPr>
          <p:cNvPr id="42" name="Google Shape;42;p11"/>
          <p:cNvSpPr txBox="1">
            <a:spLocks noGrp="1"/>
          </p:cNvSpPr>
          <p:nvPr>
            <p:ph type="body" idx="1"/>
          </p:nvPr>
        </p:nvSpPr>
        <p:spPr>
          <a:xfrm>
            <a:off x="415492" y="4202967"/>
            <a:ext cx="11357841" cy="1734400"/>
          </a:xfrm>
          <a:prstGeom prst="rect">
            <a:avLst/>
          </a:prstGeom>
          <a:noFill/>
          <a:ln>
            <a:noFill/>
          </a:ln>
        </p:spPr>
        <p:txBody>
          <a:bodyPr spcFirstLastPara="1" wrap="square" lIns="91425" tIns="91425" rIns="91425" bIns="91425" anchor="t" anchorCtr="0">
            <a:noAutofit/>
          </a:bodyPr>
          <a:lstStyle>
            <a:lvl1pPr marL="609448" lvl="0" indent="-457086" algn="ctr">
              <a:lnSpc>
                <a:spcPct val="115000"/>
              </a:lnSpc>
              <a:spcBef>
                <a:spcPts val="0"/>
              </a:spcBef>
              <a:spcAft>
                <a:spcPts val="0"/>
              </a:spcAft>
              <a:buSzPts val="1800"/>
              <a:buChar char="●"/>
              <a:defRPr/>
            </a:lvl1pPr>
            <a:lvl2pPr marL="1218895" lvl="1" indent="-423228" algn="ctr">
              <a:lnSpc>
                <a:spcPct val="115000"/>
              </a:lnSpc>
              <a:spcBef>
                <a:spcPts val="2133"/>
              </a:spcBef>
              <a:spcAft>
                <a:spcPts val="0"/>
              </a:spcAft>
              <a:buSzPts val="1400"/>
              <a:buChar char="○"/>
              <a:defRPr/>
            </a:lvl2pPr>
            <a:lvl3pPr marL="1828343" lvl="2" indent="-423228" algn="ctr">
              <a:lnSpc>
                <a:spcPct val="115000"/>
              </a:lnSpc>
              <a:spcBef>
                <a:spcPts val="2133"/>
              </a:spcBef>
              <a:spcAft>
                <a:spcPts val="0"/>
              </a:spcAft>
              <a:buSzPts val="1400"/>
              <a:buChar char="■"/>
              <a:defRPr/>
            </a:lvl3pPr>
            <a:lvl4pPr marL="2437790" lvl="3" indent="-423228" algn="ctr">
              <a:lnSpc>
                <a:spcPct val="115000"/>
              </a:lnSpc>
              <a:spcBef>
                <a:spcPts val="2133"/>
              </a:spcBef>
              <a:spcAft>
                <a:spcPts val="0"/>
              </a:spcAft>
              <a:buSzPts val="1400"/>
              <a:buChar char="●"/>
              <a:defRPr/>
            </a:lvl4pPr>
            <a:lvl5pPr marL="3047238" lvl="4" indent="-423228" algn="ctr">
              <a:lnSpc>
                <a:spcPct val="115000"/>
              </a:lnSpc>
              <a:spcBef>
                <a:spcPts val="2133"/>
              </a:spcBef>
              <a:spcAft>
                <a:spcPts val="0"/>
              </a:spcAft>
              <a:buSzPts val="1400"/>
              <a:buChar char="○"/>
              <a:defRPr/>
            </a:lvl5pPr>
            <a:lvl6pPr marL="3656686" lvl="5" indent="-423228" algn="ctr">
              <a:lnSpc>
                <a:spcPct val="115000"/>
              </a:lnSpc>
              <a:spcBef>
                <a:spcPts val="2133"/>
              </a:spcBef>
              <a:spcAft>
                <a:spcPts val="0"/>
              </a:spcAft>
              <a:buSzPts val="1400"/>
              <a:buChar char="■"/>
              <a:defRPr/>
            </a:lvl6pPr>
            <a:lvl7pPr marL="4266133" lvl="6" indent="-423228" algn="ctr">
              <a:lnSpc>
                <a:spcPct val="115000"/>
              </a:lnSpc>
              <a:spcBef>
                <a:spcPts val="2133"/>
              </a:spcBef>
              <a:spcAft>
                <a:spcPts val="0"/>
              </a:spcAft>
              <a:buSzPts val="1400"/>
              <a:buChar char="●"/>
              <a:defRPr/>
            </a:lvl7pPr>
            <a:lvl8pPr marL="4875581" lvl="7" indent="-423228" algn="ctr">
              <a:lnSpc>
                <a:spcPct val="115000"/>
              </a:lnSpc>
              <a:spcBef>
                <a:spcPts val="2133"/>
              </a:spcBef>
              <a:spcAft>
                <a:spcPts val="0"/>
              </a:spcAft>
              <a:buSzPts val="1400"/>
              <a:buChar char="○"/>
              <a:defRPr/>
            </a:lvl8pPr>
            <a:lvl9pPr marL="5485028" lvl="8" indent="-423228" algn="ctr">
              <a:lnSpc>
                <a:spcPct val="115000"/>
              </a:lnSpc>
              <a:spcBef>
                <a:spcPts val="2133"/>
              </a:spcBef>
              <a:spcAft>
                <a:spcPts val="2133"/>
              </a:spcAft>
              <a:buSzPts val="1400"/>
              <a:buChar char="■"/>
              <a:defRPr/>
            </a:lvl9pPr>
          </a:lstStyle>
          <a:p>
            <a:endParaRPr/>
          </a:p>
        </p:txBody>
      </p:sp>
      <p:sp>
        <p:nvSpPr>
          <p:cNvPr id="43" name="Google Shape;43;p11"/>
          <p:cNvSpPr txBox="1">
            <a:spLocks noGrp="1"/>
          </p:cNvSpPr>
          <p:nvPr>
            <p:ph type="sldNum" idx="12"/>
          </p:nvPr>
        </p:nvSpPr>
        <p:spPr>
          <a:xfrm>
            <a:off x="11293669" y="6217623"/>
            <a:ext cx="731409"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57156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2"/>
          <p:cNvSpPr txBox="1">
            <a:spLocks noGrp="1"/>
          </p:cNvSpPr>
          <p:nvPr>
            <p:ph type="sldNum" idx="12"/>
          </p:nvPr>
        </p:nvSpPr>
        <p:spPr>
          <a:xfrm>
            <a:off x="11293669" y="6217623"/>
            <a:ext cx="731409"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26514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051790" y="2011333"/>
            <a:ext cx="5852875" cy="2208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665"/>
            </a:lvl1pPr>
            <a:lvl2pPr lvl="1" algn="ctr">
              <a:spcBef>
                <a:spcPts val="0"/>
              </a:spcBef>
              <a:spcAft>
                <a:spcPts val="0"/>
              </a:spcAft>
              <a:buSzPts val="5200"/>
              <a:buNone/>
              <a:defRPr sz="6932"/>
            </a:lvl2pPr>
            <a:lvl3pPr lvl="2" algn="ctr">
              <a:spcBef>
                <a:spcPts val="0"/>
              </a:spcBef>
              <a:spcAft>
                <a:spcPts val="0"/>
              </a:spcAft>
              <a:buSzPts val="5200"/>
              <a:buNone/>
              <a:defRPr sz="6932"/>
            </a:lvl3pPr>
            <a:lvl4pPr lvl="3" algn="ctr">
              <a:spcBef>
                <a:spcPts val="0"/>
              </a:spcBef>
              <a:spcAft>
                <a:spcPts val="0"/>
              </a:spcAft>
              <a:buSzPts val="5200"/>
              <a:buNone/>
              <a:defRPr sz="6932"/>
            </a:lvl4pPr>
            <a:lvl5pPr lvl="4" algn="ctr">
              <a:spcBef>
                <a:spcPts val="0"/>
              </a:spcBef>
              <a:spcAft>
                <a:spcPts val="0"/>
              </a:spcAft>
              <a:buSzPts val="5200"/>
              <a:buNone/>
              <a:defRPr sz="6932"/>
            </a:lvl5pPr>
            <a:lvl6pPr lvl="5" algn="ctr">
              <a:spcBef>
                <a:spcPts val="0"/>
              </a:spcBef>
              <a:spcAft>
                <a:spcPts val="0"/>
              </a:spcAft>
              <a:buSzPts val="5200"/>
              <a:buNone/>
              <a:defRPr sz="6932"/>
            </a:lvl6pPr>
            <a:lvl7pPr lvl="6" algn="ctr">
              <a:spcBef>
                <a:spcPts val="0"/>
              </a:spcBef>
              <a:spcAft>
                <a:spcPts val="0"/>
              </a:spcAft>
              <a:buSzPts val="5200"/>
              <a:buNone/>
              <a:defRPr sz="6932"/>
            </a:lvl7pPr>
            <a:lvl8pPr lvl="7" algn="ctr">
              <a:spcBef>
                <a:spcPts val="0"/>
              </a:spcBef>
              <a:spcAft>
                <a:spcPts val="0"/>
              </a:spcAft>
              <a:buSzPts val="5200"/>
              <a:buNone/>
              <a:defRPr sz="6932"/>
            </a:lvl8pPr>
            <a:lvl9pPr lvl="8" algn="ctr">
              <a:spcBef>
                <a:spcPts val="0"/>
              </a:spcBef>
              <a:spcAft>
                <a:spcPts val="0"/>
              </a:spcAft>
              <a:buSzPts val="5200"/>
              <a:buNone/>
              <a:defRPr sz="6932"/>
            </a:lvl9pPr>
          </a:lstStyle>
          <a:p>
            <a:endParaRPr/>
          </a:p>
        </p:txBody>
      </p:sp>
      <p:sp>
        <p:nvSpPr>
          <p:cNvPr id="10" name="Google Shape;10;p2"/>
          <p:cNvSpPr txBox="1">
            <a:spLocks noGrp="1"/>
          </p:cNvSpPr>
          <p:nvPr>
            <p:ph type="subTitle" idx="1"/>
          </p:nvPr>
        </p:nvSpPr>
        <p:spPr>
          <a:xfrm>
            <a:off x="6051824" y="4269433"/>
            <a:ext cx="5852875" cy="57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rgbClr val="000000"/>
                </a:solidFill>
              </a:defRPr>
            </a:lvl1pPr>
            <a:lvl2pPr lvl="1" algn="ctr">
              <a:lnSpc>
                <a:spcPct val="100000"/>
              </a:lnSpc>
              <a:spcBef>
                <a:spcPts val="0"/>
              </a:spcBef>
              <a:spcAft>
                <a:spcPts val="0"/>
              </a:spcAft>
              <a:buSzPts val="2800"/>
              <a:buNone/>
              <a:defRPr sz="3732"/>
            </a:lvl2pPr>
            <a:lvl3pPr lvl="2" algn="ctr">
              <a:lnSpc>
                <a:spcPct val="100000"/>
              </a:lnSpc>
              <a:spcBef>
                <a:spcPts val="0"/>
              </a:spcBef>
              <a:spcAft>
                <a:spcPts val="0"/>
              </a:spcAft>
              <a:buSzPts val="2800"/>
              <a:buNone/>
              <a:defRPr sz="3732"/>
            </a:lvl3pPr>
            <a:lvl4pPr lvl="3" algn="ctr">
              <a:lnSpc>
                <a:spcPct val="100000"/>
              </a:lnSpc>
              <a:spcBef>
                <a:spcPts val="0"/>
              </a:spcBef>
              <a:spcAft>
                <a:spcPts val="0"/>
              </a:spcAft>
              <a:buSzPts val="2800"/>
              <a:buNone/>
              <a:defRPr sz="3732"/>
            </a:lvl4pPr>
            <a:lvl5pPr lvl="4" algn="ctr">
              <a:lnSpc>
                <a:spcPct val="100000"/>
              </a:lnSpc>
              <a:spcBef>
                <a:spcPts val="0"/>
              </a:spcBef>
              <a:spcAft>
                <a:spcPts val="0"/>
              </a:spcAft>
              <a:buSzPts val="2800"/>
              <a:buNone/>
              <a:defRPr sz="3732"/>
            </a:lvl5pPr>
            <a:lvl6pPr lvl="5" algn="ctr">
              <a:lnSpc>
                <a:spcPct val="100000"/>
              </a:lnSpc>
              <a:spcBef>
                <a:spcPts val="0"/>
              </a:spcBef>
              <a:spcAft>
                <a:spcPts val="0"/>
              </a:spcAft>
              <a:buSzPts val="2800"/>
              <a:buNone/>
              <a:defRPr sz="3732"/>
            </a:lvl6pPr>
            <a:lvl7pPr lvl="6" algn="ctr">
              <a:lnSpc>
                <a:spcPct val="100000"/>
              </a:lnSpc>
              <a:spcBef>
                <a:spcPts val="0"/>
              </a:spcBef>
              <a:spcAft>
                <a:spcPts val="0"/>
              </a:spcAft>
              <a:buSzPts val="2800"/>
              <a:buNone/>
              <a:defRPr sz="3732"/>
            </a:lvl7pPr>
            <a:lvl8pPr lvl="7" algn="ctr">
              <a:lnSpc>
                <a:spcPct val="100000"/>
              </a:lnSpc>
              <a:spcBef>
                <a:spcPts val="0"/>
              </a:spcBef>
              <a:spcAft>
                <a:spcPts val="0"/>
              </a:spcAft>
              <a:buSzPts val="2800"/>
              <a:buNone/>
              <a:defRPr sz="3732"/>
            </a:lvl8pPr>
            <a:lvl9pPr lvl="8" algn="ctr">
              <a:lnSpc>
                <a:spcPct val="100000"/>
              </a:lnSpc>
              <a:spcBef>
                <a:spcPts val="0"/>
              </a:spcBef>
              <a:spcAft>
                <a:spcPts val="0"/>
              </a:spcAft>
              <a:buSzPts val="2800"/>
              <a:buNone/>
              <a:defRPr sz="3732"/>
            </a:lvl9pPr>
          </a:lstStyle>
          <a:p>
            <a:endParaRPr/>
          </a:p>
        </p:txBody>
      </p:sp>
    </p:spTree>
    <p:extLst>
      <p:ext uri="{BB962C8B-B14F-4D97-AF65-F5344CB8AC3E}">
        <p14:creationId xmlns:p14="http://schemas.microsoft.com/office/powerpoint/2010/main" val="612908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492" y="2867800"/>
            <a:ext cx="11357841"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799"/>
            </a:lvl1pPr>
            <a:lvl2pPr lvl="1" algn="ctr">
              <a:spcBef>
                <a:spcPts val="0"/>
              </a:spcBef>
              <a:spcAft>
                <a:spcPts val="0"/>
              </a:spcAft>
              <a:buSzPts val="3600"/>
              <a:buNone/>
              <a:defRPr sz="4799"/>
            </a:lvl2pPr>
            <a:lvl3pPr lvl="2" algn="ctr">
              <a:spcBef>
                <a:spcPts val="0"/>
              </a:spcBef>
              <a:spcAft>
                <a:spcPts val="0"/>
              </a:spcAft>
              <a:buSzPts val="3600"/>
              <a:buNone/>
              <a:defRPr sz="4799"/>
            </a:lvl3pPr>
            <a:lvl4pPr lvl="3" algn="ctr">
              <a:spcBef>
                <a:spcPts val="0"/>
              </a:spcBef>
              <a:spcAft>
                <a:spcPts val="0"/>
              </a:spcAft>
              <a:buSzPts val="3600"/>
              <a:buNone/>
              <a:defRPr sz="4799"/>
            </a:lvl4pPr>
            <a:lvl5pPr lvl="4" algn="ctr">
              <a:spcBef>
                <a:spcPts val="0"/>
              </a:spcBef>
              <a:spcAft>
                <a:spcPts val="0"/>
              </a:spcAft>
              <a:buSzPts val="3600"/>
              <a:buNone/>
              <a:defRPr sz="4799"/>
            </a:lvl5pPr>
            <a:lvl6pPr lvl="5" algn="ctr">
              <a:spcBef>
                <a:spcPts val="0"/>
              </a:spcBef>
              <a:spcAft>
                <a:spcPts val="0"/>
              </a:spcAft>
              <a:buSzPts val="3600"/>
              <a:buNone/>
              <a:defRPr sz="4799"/>
            </a:lvl6pPr>
            <a:lvl7pPr lvl="6" algn="ctr">
              <a:spcBef>
                <a:spcPts val="0"/>
              </a:spcBef>
              <a:spcAft>
                <a:spcPts val="0"/>
              </a:spcAft>
              <a:buSzPts val="3600"/>
              <a:buNone/>
              <a:defRPr sz="4799"/>
            </a:lvl7pPr>
            <a:lvl8pPr lvl="7" algn="ctr">
              <a:spcBef>
                <a:spcPts val="0"/>
              </a:spcBef>
              <a:spcAft>
                <a:spcPts val="0"/>
              </a:spcAft>
              <a:buSzPts val="3600"/>
              <a:buNone/>
              <a:defRPr sz="4799"/>
            </a:lvl8pPr>
            <a:lvl9pPr lvl="8" algn="ctr">
              <a:spcBef>
                <a:spcPts val="0"/>
              </a:spcBef>
              <a:spcAft>
                <a:spcPts val="0"/>
              </a:spcAft>
              <a:buSzPts val="3600"/>
              <a:buNone/>
              <a:defRPr sz="4799"/>
            </a:lvl9pPr>
          </a:lstStyle>
          <a:p>
            <a:endParaRPr/>
          </a:p>
        </p:txBody>
      </p:sp>
    </p:spTree>
    <p:extLst>
      <p:ext uri="{BB962C8B-B14F-4D97-AF65-F5344CB8AC3E}">
        <p14:creationId xmlns:p14="http://schemas.microsoft.com/office/powerpoint/2010/main" val="3715175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78476" y="342833"/>
            <a:ext cx="11231874"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4"/>
          <p:cNvSpPr txBox="1">
            <a:spLocks noGrp="1"/>
          </p:cNvSpPr>
          <p:nvPr>
            <p:ph type="body" idx="1"/>
          </p:nvPr>
        </p:nvSpPr>
        <p:spPr>
          <a:xfrm>
            <a:off x="415492" y="1536633"/>
            <a:ext cx="11357841" cy="4555200"/>
          </a:xfrm>
          <a:prstGeom prst="rect">
            <a:avLst/>
          </a:prstGeom>
        </p:spPr>
        <p:txBody>
          <a:bodyPr spcFirstLastPara="1" wrap="square" lIns="91425" tIns="91425" rIns="91425" bIns="91425" anchor="t" anchorCtr="0">
            <a:noAutofit/>
          </a:bodyPr>
          <a:lstStyle>
            <a:lvl1pPr marL="609448" lvl="0" indent="-457086">
              <a:spcBef>
                <a:spcPts val="0"/>
              </a:spcBef>
              <a:spcAft>
                <a:spcPts val="0"/>
              </a:spcAft>
              <a:buSzPts val="1800"/>
              <a:buChar char="●"/>
              <a:defRPr/>
            </a:lvl1pPr>
            <a:lvl2pPr marL="1218895" lvl="1" indent="-423228">
              <a:spcBef>
                <a:spcPts val="2133"/>
              </a:spcBef>
              <a:spcAft>
                <a:spcPts val="0"/>
              </a:spcAft>
              <a:buSzPts val="1400"/>
              <a:buChar char="○"/>
              <a:defRPr/>
            </a:lvl2pPr>
            <a:lvl3pPr marL="1828343" lvl="2" indent="-423228">
              <a:spcBef>
                <a:spcPts val="2133"/>
              </a:spcBef>
              <a:spcAft>
                <a:spcPts val="0"/>
              </a:spcAft>
              <a:buSzPts val="1400"/>
              <a:buChar char="■"/>
              <a:defRPr/>
            </a:lvl3pPr>
            <a:lvl4pPr marL="2437790" lvl="3" indent="-423228">
              <a:spcBef>
                <a:spcPts val="2133"/>
              </a:spcBef>
              <a:spcAft>
                <a:spcPts val="0"/>
              </a:spcAft>
              <a:buSzPts val="1400"/>
              <a:buChar char="●"/>
              <a:defRPr/>
            </a:lvl4pPr>
            <a:lvl5pPr marL="3047238" lvl="4" indent="-423228">
              <a:spcBef>
                <a:spcPts val="2133"/>
              </a:spcBef>
              <a:spcAft>
                <a:spcPts val="0"/>
              </a:spcAft>
              <a:buSzPts val="1400"/>
              <a:buChar char="○"/>
              <a:defRPr/>
            </a:lvl5pPr>
            <a:lvl6pPr marL="3656686" lvl="5" indent="-423228">
              <a:spcBef>
                <a:spcPts val="2133"/>
              </a:spcBef>
              <a:spcAft>
                <a:spcPts val="0"/>
              </a:spcAft>
              <a:buSzPts val="1400"/>
              <a:buChar char="■"/>
              <a:defRPr/>
            </a:lvl6pPr>
            <a:lvl7pPr marL="4266133" lvl="6" indent="-423228">
              <a:spcBef>
                <a:spcPts val="2133"/>
              </a:spcBef>
              <a:spcAft>
                <a:spcPts val="0"/>
              </a:spcAft>
              <a:buSzPts val="1400"/>
              <a:buChar char="●"/>
              <a:defRPr/>
            </a:lvl7pPr>
            <a:lvl8pPr marL="4875581" lvl="7" indent="-423228">
              <a:spcBef>
                <a:spcPts val="2133"/>
              </a:spcBef>
              <a:spcAft>
                <a:spcPts val="0"/>
              </a:spcAft>
              <a:buSzPts val="1400"/>
              <a:buChar char="○"/>
              <a:defRPr/>
            </a:lvl8pPr>
            <a:lvl9pPr marL="5485028" lvl="8" indent="-423228">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884000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78476" y="342833"/>
            <a:ext cx="11231874"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415492" y="1536633"/>
            <a:ext cx="5331811" cy="4555200"/>
          </a:xfrm>
          <a:prstGeom prst="rect">
            <a:avLst/>
          </a:prstGeom>
        </p:spPr>
        <p:txBody>
          <a:bodyPr spcFirstLastPara="1" wrap="square" lIns="91425" tIns="91425" rIns="91425" bIns="91425" anchor="t" anchorCtr="0">
            <a:noAutofit/>
          </a:bodyPr>
          <a:lstStyle>
            <a:lvl1pPr marL="609448" lvl="0" indent="-423228">
              <a:spcBef>
                <a:spcPts val="0"/>
              </a:spcBef>
              <a:spcAft>
                <a:spcPts val="0"/>
              </a:spcAft>
              <a:buSzPts val="1400"/>
              <a:buChar char="●"/>
              <a:defRPr sz="1866"/>
            </a:lvl1pPr>
            <a:lvl2pPr marL="1218895" lvl="1" indent="-406298">
              <a:spcBef>
                <a:spcPts val="2133"/>
              </a:spcBef>
              <a:spcAft>
                <a:spcPts val="0"/>
              </a:spcAft>
              <a:buSzPts val="1200"/>
              <a:buChar char="○"/>
              <a:defRPr sz="1600"/>
            </a:lvl2pPr>
            <a:lvl3pPr marL="1828343" lvl="2" indent="-406298">
              <a:spcBef>
                <a:spcPts val="2133"/>
              </a:spcBef>
              <a:spcAft>
                <a:spcPts val="0"/>
              </a:spcAft>
              <a:buSzPts val="1200"/>
              <a:buChar char="■"/>
              <a:defRPr sz="1600"/>
            </a:lvl3pPr>
            <a:lvl4pPr marL="2437790" lvl="3" indent="-406298">
              <a:spcBef>
                <a:spcPts val="2133"/>
              </a:spcBef>
              <a:spcAft>
                <a:spcPts val="0"/>
              </a:spcAft>
              <a:buSzPts val="1200"/>
              <a:buChar char="●"/>
              <a:defRPr sz="1600"/>
            </a:lvl4pPr>
            <a:lvl5pPr marL="3047238" lvl="4" indent="-406298">
              <a:spcBef>
                <a:spcPts val="2133"/>
              </a:spcBef>
              <a:spcAft>
                <a:spcPts val="0"/>
              </a:spcAft>
              <a:buSzPts val="1200"/>
              <a:buChar char="○"/>
              <a:defRPr sz="1600"/>
            </a:lvl5pPr>
            <a:lvl6pPr marL="3656686" lvl="5" indent="-406298">
              <a:spcBef>
                <a:spcPts val="2133"/>
              </a:spcBef>
              <a:spcAft>
                <a:spcPts val="0"/>
              </a:spcAft>
              <a:buSzPts val="1200"/>
              <a:buChar char="■"/>
              <a:defRPr sz="1600"/>
            </a:lvl6pPr>
            <a:lvl7pPr marL="4266133" lvl="6" indent="-406298">
              <a:spcBef>
                <a:spcPts val="2133"/>
              </a:spcBef>
              <a:spcAft>
                <a:spcPts val="0"/>
              </a:spcAft>
              <a:buSzPts val="1200"/>
              <a:buChar char="●"/>
              <a:defRPr sz="1600"/>
            </a:lvl7pPr>
            <a:lvl8pPr marL="4875581" lvl="7" indent="-406298">
              <a:spcBef>
                <a:spcPts val="2133"/>
              </a:spcBef>
              <a:spcAft>
                <a:spcPts val="0"/>
              </a:spcAft>
              <a:buSzPts val="1200"/>
              <a:buChar char="○"/>
              <a:defRPr sz="1600"/>
            </a:lvl8pPr>
            <a:lvl9pPr marL="5485028" lvl="8" indent="-406298">
              <a:spcBef>
                <a:spcPts val="2133"/>
              </a:spcBef>
              <a:spcAft>
                <a:spcPts val="2133"/>
              </a:spcAft>
              <a:buSzPts val="1200"/>
              <a:buChar char="■"/>
              <a:defRPr sz="1600"/>
            </a:lvl9pPr>
          </a:lstStyle>
          <a:p>
            <a:endParaRPr/>
          </a:p>
        </p:txBody>
      </p:sp>
      <p:sp>
        <p:nvSpPr>
          <p:cNvPr id="19" name="Google Shape;19;p5"/>
          <p:cNvSpPr txBox="1">
            <a:spLocks noGrp="1"/>
          </p:cNvSpPr>
          <p:nvPr>
            <p:ph type="body" idx="2"/>
          </p:nvPr>
        </p:nvSpPr>
        <p:spPr>
          <a:xfrm>
            <a:off x="6441522" y="1536633"/>
            <a:ext cx="5331811" cy="4555200"/>
          </a:xfrm>
          <a:prstGeom prst="rect">
            <a:avLst/>
          </a:prstGeom>
        </p:spPr>
        <p:txBody>
          <a:bodyPr spcFirstLastPara="1" wrap="square" lIns="91425" tIns="91425" rIns="91425" bIns="91425" anchor="t" anchorCtr="0">
            <a:noAutofit/>
          </a:bodyPr>
          <a:lstStyle>
            <a:lvl1pPr marL="609448" lvl="0" indent="-423228">
              <a:spcBef>
                <a:spcPts val="0"/>
              </a:spcBef>
              <a:spcAft>
                <a:spcPts val="0"/>
              </a:spcAft>
              <a:buSzPts val="1400"/>
              <a:buChar char="●"/>
              <a:defRPr sz="1866"/>
            </a:lvl1pPr>
            <a:lvl2pPr marL="1218895" lvl="1" indent="-406298">
              <a:spcBef>
                <a:spcPts val="2133"/>
              </a:spcBef>
              <a:spcAft>
                <a:spcPts val="0"/>
              </a:spcAft>
              <a:buSzPts val="1200"/>
              <a:buChar char="○"/>
              <a:defRPr sz="1600"/>
            </a:lvl2pPr>
            <a:lvl3pPr marL="1828343" lvl="2" indent="-406298">
              <a:spcBef>
                <a:spcPts val="2133"/>
              </a:spcBef>
              <a:spcAft>
                <a:spcPts val="0"/>
              </a:spcAft>
              <a:buSzPts val="1200"/>
              <a:buChar char="■"/>
              <a:defRPr sz="1600"/>
            </a:lvl3pPr>
            <a:lvl4pPr marL="2437790" lvl="3" indent="-406298">
              <a:spcBef>
                <a:spcPts val="2133"/>
              </a:spcBef>
              <a:spcAft>
                <a:spcPts val="0"/>
              </a:spcAft>
              <a:buSzPts val="1200"/>
              <a:buChar char="●"/>
              <a:defRPr sz="1600"/>
            </a:lvl4pPr>
            <a:lvl5pPr marL="3047238" lvl="4" indent="-406298">
              <a:spcBef>
                <a:spcPts val="2133"/>
              </a:spcBef>
              <a:spcAft>
                <a:spcPts val="0"/>
              </a:spcAft>
              <a:buSzPts val="1200"/>
              <a:buChar char="○"/>
              <a:defRPr sz="1600"/>
            </a:lvl5pPr>
            <a:lvl6pPr marL="3656686" lvl="5" indent="-406298">
              <a:spcBef>
                <a:spcPts val="2133"/>
              </a:spcBef>
              <a:spcAft>
                <a:spcPts val="0"/>
              </a:spcAft>
              <a:buSzPts val="1200"/>
              <a:buChar char="■"/>
              <a:defRPr sz="1600"/>
            </a:lvl6pPr>
            <a:lvl7pPr marL="4266133" lvl="6" indent="-406298">
              <a:spcBef>
                <a:spcPts val="2133"/>
              </a:spcBef>
              <a:spcAft>
                <a:spcPts val="0"/>
              </a:spcAft>
              <a:buSzPts val="1200"/>
              <a:buChar char="●"/>
              <a:defRPr sz="1600"/>
            </a:lvl7pPr>
            <a:lvl8pPr marL="4875581" lvl="7" indent="-406298">
              <a:spcBef>
                <a:spcPts val="2133"/>
              </a:spcBef>
              <a:spcAft>
                <a:spcPts val="0"/>
              </a:spcAft>
              <a:buSzPts val="1200"/>
              <a:buChar char="○"/>
              <a:defRPr sz="1600"/>
            </a:lvl8pPr>
            <a:lvl9pPr marL="5485028" lvl="8" indent="-406298">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1094120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78476" y="342833"/>
            <a:ext cx="11231874"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extLst>
      <p:ext uri="{BB962C8B-B14F-4D97-AF65-F5344CB8AC3E}">
        <p14:creationId xmlns:p14="http://schemas.microsoft.com/office/powerpoint/2010/main" val="1653514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415492" y="740800"/>
            <a:ext cx="3743025"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199"/>
            </a:lvl1pPr>
            <a:lvl2pPr lvl="1">
              <a:spcBef>
                <a:spcPts val="0"/>
              </a:spcBef>
              <a:spcAft>
                <a:spcPts val="0"/>
              </a:spcAft>
              <a:buSzPts val="2400"/>
              <a:buNone/>
              <a:defRPr sz="3199"/>
            </a:lvl2pPr>
            <a:lvl3pPr lvl="2">
              <a:spcBef>
                <a:spcPts val="0"/>
              </a:spcBef>
              <a:spcAft>
                <a:spcPts val="0"/>
              </a:spcAft>
              <a:buSzPts val="2400"/>
              <a:buNone/>
              <a:defRPr sz="3199"/>
            </a:lvl3pPr>
            <a:lvl4pPr lvl="3">
              <a:spcBef>
                <a:spcPts val="0"/>
              </a:spcBef>
              <a:spcAft>
                <a:spcPts val="0"/>
              </a:spcAft>
              <a:buSzPts val="2400"/>
              <a:buNone/>
              <a:defRPr sz="3199"/>
            </a:lvl4pPr>
            <a:lvl5pPr lvl="4">
              <a:spcBef>
                <a:spcPts val="0"/>
              </a:spcBef>
              <a:spcAft>
                <a:spcPts val="0"/>
              </a:spcAft>
              <a:buSzPts val="2400"/>
              <a:buNone/>
              <a:defRPr sz="3199"/>
            </a:lvl5pPr>
            <a:lvl6pPr lvl="5">
              <a:spcBef>
                <a:spcPts val="0"/>
              </a:spcBef>
              <a:spcAft>
                <a:spcPts val="0"/>
              </a:spcAft>
              <a:buSzPts val="2400"/>
              <a:buNone/>
              <a:defRPr sz="3199"/>
            </a:lvl6pPr>
            <a:lvl7pPr lvl="6">
              <a:spcBef>
                <a:spcPts val="0"/>
              </a:spcBef>
              <a:spcAft>
                <a:spcPts val="0"/>
              </a:spcAft>
              <a:buSzPts val="2400"/>
              <a:buNone/>
              <a:defRPr sz="3199"/>
            </a:lvl7pPr>
            <a:lvl8pPr lvl="7">
              <a:spcBef>
                <a:spcPts val="0"/>
              </a:spcBef>
              <a:spcAft>
                <a:spcPts val="0"/>
              </a:spcAft>
              <a:buSzPts val="2400"/>
              <a:buNone/>
              <a:defRPr sz="3199"/>
            </a:lvl8pPr>
            <a:lvl9pPr lvl="8">
              <a:spcBef>
                <a:spcPts val="0"/>
              </a:spcBef>
              <a:spcAft>
                <a:spcPts val="0"/>
              </a:spcAft>
              <a:buSzPts val="2400"/>
              <a:buNone/>
              <a:defRPr sz="3199"/>
            </a:lvl9pPr>
          </a:lstStyle>
          <a:p>
            <a:endParaRPr/>
          </a:p>
        </p:txBody>
      </p:sp>
      <p:sp>
        <p:nvSpPr>
          <p:cNvPr id="24" name="Google Shape;24;p7"/>
          <p:cNvSpPr txBox="1">
            <a:spLocks noGrp="1"/>
          </p:cNvSpPr>
          <p:nvPr>
            <p:ph type="body" idx="1"/>
          </p:nvPr>
        </p:nvSpPr>
        <p:spPr>
          <a:xfrm>
            <a:off x="415492" y="1852800"/>
            <a:ext cx="3743025" cy="4239200"/>
          </a:xfrm>
          <a:prstGeom prst="rect">
            <a:avLst/>
          </a:prstGeom>
        </p:spPr>
        <p:txBody>
          <a:bodyPr spcFirstLastPara="1" wrap="square" lIns="91425" tIns="91425" rIns="91425" bIns="91425" anchor="t" anchorCtr="0">
            <a:noAutofit/>
          </a:bodyPr>
          <a:lstStyle>
            <a:lvl1pPr marL="609448" lvl="0" indent="-406298">
              <a:spcBef>
                <a:spcPts val="0"/>
              </a:spcBef>
              <a:spcAft>
                <a:spcPts val="0"/>
              </a:spcAft>
              <a:buSzPts val="1200"/>
              <a:buChar char="●"/>
              <a:defRPr sz="1600"/>
            </a:lvl1pPr>
            <a:lvl2pPr marL="1218895" lvl="1" indent="-406298">
              <a:spcBef>
                <a:spcPts val="2133"/>
              </a:spcBef>
              <a:spcAft>
                <a:spcPts val="0"/>
              </a:spcAft>
              <a:buSzPts val="1200"/>
              <a:buChar char="○"/>
              <a:defRPr sz="1600"/>
            </a:lvl2pPr>
            <a:lvl3pPr marL="1828343" lvl="2" indent="-406298">
              <a:spcBef>
                <a:spcPts val="2133"/>
              </a:spcBef>
              <a:spcAft>
                <a:spcPts val="0"/>
              </a:spcAft>
              <a:buSzPts val="1200"/>
              <a:buChar char="■"/>
              <a:defRPr sz="1600"/>
            </a:lvl3pPr>
            <a:lvl4pPr marL="2437790" lvl="3" indent="-406298">
              <a:spcBef>
                <a:spcPts val="2133"/>
              </a:spcBef>
              <a:spcAft>
                <a:spcPts val="0"/>
              </a:spcAft>
              <a:buSzPts val="1200"/>
              <a:buChar char="●"/>
              <a:defRPr sz="1600"/>
            </a:lvl4pPr>
            <a:lvl5pPr marL="3047238" lvl="4" indent="-406298">
              <a:spcBef>
                <a:spcPts val="2133"/>
              </a:spcBef>
              <a:spcAft>
                <a:spcPts val="0"/>
              </a:spcAft>
              <a:buSzPts val="1200"/>
              <a:buChar char="○"/>
              <a:defRPr sz="1600"/>
            </a:lvl5pPr>
            <a:lvl6pPr marL="3656686" lvl="5" indent="-406298">
              <a:spcBef>
                <a:spcPts val="2133"/>
              </a:spcBef>
              <a:spcAft>
                <a:spcPts val="0"/>
              </a:spcAft>
              <a:buSzPts val="1200"/>
              <a:buChar char="■"/>
              <a:defRPr sz="1600"/>
            </a:lvl6pPr>
            <a:lvl7pPr marL="4266133" lvl="6" indent="-406298">
              <a:spcBef>
                <a:spcPts val="2133"/>
              </a:spcBef>
              <a:spcAft>
                <a:spcPts val="0"/>
              </a:spcAft>
              <a:buSzPts val="1200"/>
              <a:buChar char="●"/>
              <a:defRPr sz="1600"/>
            </a:lvl7pPr>
            <a:lvl8pPr marL="4875581" lvl="7" indent="-406298">
              <a:spcBef>
                <a:spcPts val="2133"/>
              </a:spcBef>
              <a:spcAft>
                <a:spcPts val="0"/>
              </a:spcAft>
              <a:buSzPts val="1200"/>
              <a:buChar char="○"/>
              <a:defRPr sz="1600"/>
            </a:lvl8pPr>
            <a:lvl9pPr marL="5485028" lvl="8" indent="-406298">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832608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653496" y="600200"/>
            <a:ext cx="8488189"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398"/>
            </a:lvl1pPr>
            <a:lvl2pPr lvl="1">
              <a:spcBef>
                <a:spcPts val="0"/>
              </a:spcBef>
              <a:spcAft>
                <a:spcPts val="0"/>
              </a:spcAft>
              <a:buSzPts val="4800"/>
              <a:buNone/>
              <a:defRPr sz="6398"/>
            </a:lvl2pPr>
            <a:lvl3pPr lvl="2">
              <a:spcBef>
                <a:spcPts val="0"/>
              </a:spcBef>
              <a:spcAft>
                <a:spcPts val="0"/>
              </a:spcAft>
              <a:buSzPts val="4800"/>
              <a:buNone/>
              <a:defRPr sz="6398"/>
            </a:lvl3pPr>
            <a:lvl4pPr lvl="3">
              <a:spcBef>
                <a:spcPts val="0"/>
              </a:spcBef>
              <a:spcAft>
                <a:spcPts val="0"/>
              </a:spcAft>
              <a:buSzPts val="4800"/>
              <a:buNone/>
              <a:defRPr sz="6398"/>
            </a:lvl4pPr>
            <a:lvl5pPr lvl="4">
              <a:spcBef>
                <a:spcPts val="0"/>
              </a:spcBef>
              <a:spcAft>
                <a:spcPts val="0"/>
              </a:spcAft>
              <a:buSzPts val="4800"/>
              <a:buNone/>
              <a:defRPr sz="6398"/>
            </a:lvl5pPr>
            <a:lvl6pPr lvl="5">
              <a:spcBef>
                <a:spcPts val="0"/>
              </a:spcBef>
              <a:spcAft>
                <a:spcPts val="0"/>
              </a:spcAft>
              <a:buSzPts val="4800"/>
              <a:buNone/>
              <a:defRPr sz="6398"/>
            </a:lvl6pPr>
            <a:lvl7pPr lvl="6">
              <a:spcBef>
                <a:spcPts val="0"/>
              </a:spcBef>
              <a:spcAft>
                <a:spcPts val="0"/>
              </a:spcAft>
              <a:buSzPts val="4800"/>
              <a:buNone/>
              <a:defRPr sz="6398"/>
            </a:lvl7pPr>
            <a:lvl8pPr lvl="7">
              <a:spcBef>
                <a:spcPts val="0"/>
              </a:spcBef>
              <a:spcAft>
                <a:spcPts val="0"/>
              </a:spcAft>
              <a:buSzPts val="4800"/>
              <a:buNone/>
              <a:defRPr sz="6398"/>
            </a:lvl8pPr>
            <a:lvl9pPr lvl="8">
              <a:spcBef>
                <a:spcPts val="0"/>
              </a:spcBef>
              <a:spcAft>
                <a:spcPts val="0"/>
              </a:spcAft>
              <a:buSzPts val="4800"/>
              <a:buNone/>
              <a:defRPr sz="6398"/>
            </a:lvl9pPr>
          </a:lstStyle>
          <a:p>
            <a:endParaRPr/>
          </a:p>
        </p:txBody>
      </p:sp>
    </p:spTree>
    <p:extLst>
      <p:ext uri="{BB962C8B-B14F-4D97-AF65-F5344CB8AC3E}">
        <p14:creationId xmlns:p14="http://schemas.microsoft.com/office/powerpoint/2010/main" val="190338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3/7/2024</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7"/>
        <p:cNvGrpSpPr/>
        <p:nvPr/>
      </p:nvGrpSpPr>
      <p:grpSpPr>
        <a:xfrm>
          <a:off x="0" y="0"/>
          <a:ext cx="0" cy="0"/>
          <a:chOff x="0" y="0"/>
          <a:chExt cx="0" cy="0"/>
        </a:xfrm>
      </p:grpSpPr>
      <p:sp>
        <p:nvSpPr>
          <p:cNvPr id="28" name="Google Shape;28;p9"/>
          <p:cNvSpPr/>
          <p:nvPr/>
        </p:nvSpPr>
        <p:spPr>
          <a:xfrm>
            <a:off x="6094412" y="-167"/>
            <a:ext cx="6094413" cy="6858000"/>
          </a:xfrm>
          <a:prstGeom prst="rect">
            <a:avLst/>
          </a:prstGeom>
          <a:solidFill>
            <a:schemeClr val="lt2"/>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29" name="Google Shape;29;p9"/>
          <p:cNvSpPr txBox="1">
            <a:spLocks noGrp="1"/>
          </p:cNvSpPr>
          <p:nvPr>
            <p:ph type="title"/>
          </p:nvPr>
        </p:nvSpPr>
        <p:spPr>
          <a:xfrm>
            <a:off x="353908" y="1644233"/>
            <a:ext cx="5392195"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599"/>
            </a:lvl1pPr>
            <a:lvl2pPr lvl="1" algn="ctr">
              <a:spcBef>
                <a:spcPts val="0"/>
              </a:spcBef>
              <a:spcAft>
                <a:spcPts val="0"/>
              </a:spcAft>
              <a:buSzPts val="4200"/>
              <a:buNone/>
              <a:defRPr sz="5599"/>
            </a:lvl2pPr>
            <a:lvl3pPr lvl="2" algn="ctr">
              <a:spcBef>
                <a:spcPts val="0"/>
              </a:spcBef>
              <a:spcAft>
                <a:spcPts val="0"/>
              </a:spcAft>
              <a:buSzPts val="4200"/>
              <a:buNone/>
              <a:defRPr sz="5599"/>
            </a:lvl3pPr>
            <a:lvl4pPr lvl="3" algn="ctr">
              <a:spcBef>
                <a:spcPts val="0"/>
              </a:spcBef>
              <a:spcAft>
                <a:spcPts val="0"/>
              </a:spcAft>
              <a:buSzPts val="4200"/>
              <a:buNone/>
              <a:defRPr sz="5599"/>
            </a:lvl4pPr>
            <a:lvl5pPr lvl="4" algn="ctr">
              <a:spcBef>
                <a:spcPts val="0"/>
              </a:spcBef>
              <a:spcAft>
                <a:spcPts val="0"/>
              </a:spcAft>
              <a:buSzPts val="4200"/>
              <a:buNone/>
              <a:defRPr sz="5599"/>
            </a:lvl5pPr>
            <a:lvl6pPr lvl="5" algn="ctr">
              <a:spcBef>
                <a:spcPts val="0"/>
              </a:spcBef>
              <a:spcAft>
                <a:spcPts val="0"/>
              </a:spcAft>
              <a:buSzPts val="4200"/>
              <a:buNone/>
              <a:defRPr sz="5599"/>
            </a:lvl6pPr>
            <a:lvl7pPr lvl="6" algn="ctr">
              <a:spcBef>
                <a:spcPts val="0"/>
              </a:spcBef>
              <a:spcAft>
                <a:spcPts val="0"/>
              </a:spcAft>
              <a:buSzPts val="4200"/>
              <a:buNone/>
              <a:defRPr sz="5599"/>
            </a:lvl7pPr>
            <a:lvl8pPr lvl="7" algn="ctr">
              <a:spcBef>
                <a:spcPts val="0"/>
              </a:spcBef>
              <a:spcAft>
                <a:spcPts val="0"/>
              </a:spcAft>
              <a:buSzPts val="4200"/>
              <a:buNone/>
              <a:defRPr sz="5599"/>
            </a:lvl8pPr>
            <a:lvl9pPr lvl="8" algn="ctr">
              <a:spcBef>
                <a:spcPts val="0"/>
              </a:spcBef>
              <a:spcAft>
                <a:spcPts val="0"/>
              </a:spcAft>
              <a:buSzPts val="4200"/>
              <a:buNone/>
              <a:defRPr sz="5599"/>
            </a:lvl9pPr>
          </a:lstStyle>
          <a:p>
            <a:endParaRPr/>
          </a:p>
        </p:txBody>
      </p:sp>
      <p:sp>
        <p:nvSpPr>
          <p:cNvPr id="30" name="Google Shape;30;p9"/>
          <p:cNvSpPr txBox="1">
            <a:spLocks noGrp="1"/>
          </p:cNvSpPr>
          <p:nvPr>
            <p:ph type="subTitle" idx="1"/>
          </p:nvPr>
        </p:nvSpPr>
        <p:spPr>
          <a:xfrm>
            <a:off x="353908" y="3737433"/>
            <a:ext cx="5392195"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799"/>
            </a:lvl1pPr>
            <a:lvl2pPr lvl="1" algn="ctr">
              <a:lnSpc>
                <a:spcPct val="100000"/>
              </a:lnSpc>
              <a:spcBef>
                <a:spcPts val="0"/>
              </a:spcBef>
              <a:spcAft>
                <a:spcPts val="0"/>
              </a:spcAft>
              <a:buSzPts val="2100"/>
              <a:buNone/>
              <a:defRPr sz="2799"/>
            </a:lvl2pPr>
            <a:lvl3pPr lvl="2" algn="ctr">
              <a:lnSpc>
                <a:spcPct val="100000"/>
              </a:lnSpc>
              <a:spcBef>
                <a:spcPts val="0"/>
              </a:spcBef>
              <a:spcAft>
                <a:spcPts val="0"/>
              </a:spcAft>
              <a:buSzPts val="2100"/>
              <a:buNone/>
              <a:defRPr sz="2799"/>
            </a:lvl3pPr>
            <a:lvl4pPr lvl="3" algn="ctr">
              <a:lnSpc>
                <a:spcPct val="100000"/>
              </a:lnSpc>
              <a:spcBef>
                <a:spcPts val="0"/>
              </a:spcBef>
              <a:spcAft>
                <a:spcPts val="0"/>
              </a:spcAft>
              <a:buSzPts val="2100"/>
              <a:buNone/>
              <a:defRPr sz="2799"/>
            </a:lvl4pPr>
            <a:lvl5pPr lvl="4" algn="ctr">
              <a:lnSpc>
                <a:spcPct val="100000"/>
              </a:lnSpc>
              <a:spcBef>
                <a:spcPts val="0"/>
              </a:spcBef>
              <a:spcAft>
                <a:spcPts val="0"/>
              </a:spcAft>
              <a:buSzPts val="2100"/>
              <a:buNone/>
              <a:defRPr sz="2799"/>
            </a:lvl5pPr>
            <a:lvl6pPr lvl="5" algn="ctr">
              <a:lnSpc>
                <a:spcPct val="100000"/>
              </a:lnSpc>
              <a:spcBef>
                <a:spcPts val="0"/>
              </a:spcBef>
              <a:spcAft>
                <a:spcPts val="0"/>
              </a:spcAft>
              <a:buSzPts val="2100"/>
              <a:buNone/>
              <a:defRPr sz="2799"/>
            </a:lvl6pPr>
            <a:lvl7pPr lvl="6" algn="ctr">
              <a:lnSpc>
                <a:spcPct val="100000"/>
              </a:lnSpc>
              <a:spcBef>
                <a:spcPts val="0"/>
              </a:spcBef>
              <a:spcAft>
                <a:spcPts val="0"/>
              </a:spcAft>
              <a:buSzPts val="2100"/>
              <a:buNone/>
              <a:defRPr sz="2799"/>
            </a:lvl7pPr>
            <a:lvl8pPr lvl="7" algn="ctr">
              <a:lnSpc>
                <a:spcPct val="100000"/>
              </a:lnSpc>
              <a:spcBef>
                <a:spcPts val="0"/>
              </a:spcBef>
              <a:spcAft>
                <a:spcPts val="0"/>
              </a:spcAft>
              <a:buSzPts val="2100"/>
              <a:buNone/>
              <a:defRPr sz="2799"/>
            </a:lvl8pPr>
            <a:lvl9pPr lvl="8" algn="ctr">
              <a:lnSpc>
                <a:spcPct val="100000"/>
              </a:lnSpc>
              <a:spcBef>
                <a:spcPts val="0"/>
              </a:spcBef>
              <a:spcAft>
                <a:spcPts val="0"/>
              </a:spcAft>
              <a:buSzPts val="2100"/>
              <a:buNone/>
              <a:defRPr sz="2799"/>
            </a:lvl9pPr>
          </a:lstStyle>
          <a:p>
            <a:endParaRPr/>
          </a:p>
        </p:txBody>
      </p:sp>
      <p:sp>
        <p:nvSpPr>
          <p:cNvPr id="31" name="Google Shape;31;p9"/>
          <p:cNvSpPr txBox="1">
            <a:spLocks noGrp="1"/>
          </p:cNvSpPr>
          <p:nvPr>
            <p:ph type="body" idx="2"/>
          </p:nvPr>
        </p:nvSpPr>
        <p:spPr>
          <a:xfrm>
            <a:off x="6584285" y="965433"/>
            <a:ext cx="5114668" cy="4926800"/>
          </a:xfrm>
          <a:prstGeom prst="rect">
            <a:avLst/>
          </a:prstGeom>
        </p:spPr>
        <p:txBody>
          <a:bodyPr spcFirstLastPara="1" wrap="square" lIns="91425" tIns="91425" rIns="91425" bIns="91425" anchor="ctr" anchorCtr="0">
            <a:noAutofit/>
          </a:bodyPr>
          <a:lstStyle>
            <a:lvl1pPr marL="609448" lvl="0" indent="-457086">
              <a:spcBef>
                <a:spcPts val="0"/>
              </a:spcBef>
              <a:spcAft>
                <a:spcPts val="0"/>
              </a:spcAft>
              <a:buSzPts val="1800"/>
              <a:buChar char="●"/>
              <a:defRPr/>
            </a:lvl1pPr>
            <a:lvl2pPr marL="1218895" lvl="1" indent="-423228">
              <a:spcBef>
                <a:spcPts val="2133"/>
              </a:spcBef>
              <a:spcAft>
                <a:spcPts val="0"/>
              </a:spcAft>
              <a:buSzPts val="1400"/>
              <a:buChar char="○"/>
              <a:defRPr/>
            </a:lvl2pPr>
            <a:lvl3pPr marL="1828343" lvl="2" indent="-423228">
              <a:spcBef>
                <a:spcPts val="2133"/>
              </a:spcBef>
              <a:spcAft>
                <a:spcPts val="0"/>
              </a:spcAft>
              <a:buSzPts val="1400"/>
              <a:buChar char="■"/>
              <a:defRPr/>
            </a:lvl3pPr>
            <a:lvl4pPr marL="2437790" lvl="3" indent="-423228">
              <a:spcBef>
                <a:spcPts val="2133"/>
              </a:spcBef>
              <a:spcAft>
                <a:spcPts val="0"/>
              </a:spcAft>
              <a:buSzPts val="1400"/>
              <a:buChar char="●"/>
              <a:defRPr/>
            </a:lvl4pPr>
            <a:lvl5pPr marL="3047238" lvl="4" indent="-423228">
              <a:spcBef>
                <a:spcPts val="2133"/>
              </a:spcBef>
              <a:spcAft>
                <a:spcPts val="0"/>
              </a:spcAft>
              <a:buSzPts val="1400"/>
              <a:buChar char="○"/>
              <a:defRPr/>
            </a:lvl5pPr>
            <a:lvl6pPr marL="3656686" lvl="5" indent="-423228">
              <a:spcBef>
                <a:spcPts val="2133"/>
              </a:spcBef>
              <a:spcAft>
                <a:spcPts val="0"/>
              </a:spcAft>
              <a:buSzPts val="1400"/>
              <a:buChar char="■"/>
              <a:defRPr/>
            </a:lvl6pPr>
            <a:lvl7pPr marL="4266133" lvl="6" indent="-423228">
              <a:spcBef>
                <a:spcPts val="2133"/>
              </a:spcBef>
              <a:spcAft>
                <a:spcPts val="0"/>
              </a:spcAft>
              <a:buSzPts val="1400"/>
              <a:buChar char="●"/>
              <a:defRPr/>
            </a:lvl7pPr>
            <a:lvl8pPr marL="4875581" lvl="7" indent="-423228">
              <a:spcBef>
                <a:spcPts val="2133"/>
              </a:spcBef>
              <a:spcAft>
                <a:spcPts val="0"/>
              </a:spcAft>
              <a:buSzPts val="1400"/>
              <a:buChar char="○"/>
              <a:defRPr/>
            </a:lvl8pPr>
            <a:lvl9pPr marL="5485028" lvl="8" indent="-423228">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039996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415492" y="5640767"/>
            <a:ext cx="7996317" cy="806800"/>
          </a:xfrm>
          <a:prstGeom prst="rect">
            <a:avLst/>
          </a:prstGeom>
        </p:spPr>
        <p:txBody>
          <a:bodyPr spcFirstLastPara="1" wrap="square" lIns="91425" tIns="91425" rIns="91425" bIns="91425" anchor="ctr" anchorCtr="0">
            <a:noAutofit/>
          </a:bodyPr>
          <a:lstStyle>
            <a:lvl1pPr marL="609448" lvl="0" indent="-304724">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2413163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415492" y="1474833"/>
            <a:ext cx="11357841"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5996"/>
            </a:lvl1pPr>
            <a:lvl2pPr lvl="1" algn="ctr">
              <a:spcBef>
                <a:spcPts val="0"/>
              </a:spcBef>
              <a:spcAft>
                <a:spcPts val="0"/>
              </a:spcAft>
              <a:buSzPts val="12000"/>
              <a:buNone/>
              <a:defRPr sz="15996"/>
            </a:lvl2pPr>
            <a:lvl3pPr lvl="2" algn="ctr">
              <a:spcBef>
                <a:spcPts val="0"/>
              </a:spcBef>
              <a:spcAft>
                <a:spcPts val="0"/>
              </a:spcAft>
              <a:buSzPts val="12000"/>
              <a:buNone/>
              <a:defRPr sz="15996"/>
            </a:lvl3pPr>
            <a:lvl4pPr lvl="3" algn="ctr">
              <a:spcBef>
                <a:spcPts val="0"/>
              </a:spcBef>
              <a:spcAft>
                <a:spcPts val="0"/>
              </a:spcAft>
              <a:buSzPts val="12000"/>
              <a:buNone/>
              <a:defRPr sz="15996"/>
            </a:lvl4pPr>
            <a:lvl5pPr lvl="4" algn="ctr">
              <a:spcBef>
                <a:spcPts val="0"/>
              </a:spcBef>
              <a:spcAft>
                <a:spcPts val="0"/>
              </a:spcAft>
              <a:buSzPts val="12000"/>
              <a:buNone/>
              <a:defRPr sz="15996"/>
            </a:lvl5pPr>
            <a:lvl6pPr lvl="5" algn="ctr">
              <a:spcBef>
                <a:spcPts val="0"/>
              </a:spcBef>
              <a:spcAft>
                <a:spcPts val="0"/>
              </a:spcAft>
              <a:buSzPts val="12000"/>
              <a:buNone/>
              <a:defRPr sz="15996"/>
            </a:lvl6pPr>
            <a:lvl7pPr lvl="6" algn="ctr">
              <a:spcBef>
                <a:spcPts val="0"/>
              </a:spcBef>
              <a:spcAft>
                <a:spcPts val="0"/>
              </a:spcAft>
              <a:buSzPts val="12000"/>
              <a:buNone/>
              <a:defRPr sz="15996"/>
            </a:lvl7pPr>
            <a:lvl8pPr lvl="7" algn="ctr">
              <a:spcBef>
                <a:spcPts val="0"/>
              </a:spcBef>
              <a:spcAft>
                <a:spcPts val="0"/>
              </a:spcAft>
              <a:buSzPts val="12000"/>
              <a:buNone/>
              <a:defRPr sz="15996"/>
            </a:lvl8pPr>
            <a:lvl9pPr lvl="8" algn="ctr">
              <a:spcBef>
                <a:spcPts val="0"/>
              </a:spcBef>
              <a:spcAft>
                <a:spcPts val="0"/>
              </a:spcAft>
              <a:buSzPts val="12000"/>
              <a:buNone/>
              <a:defRPr sz="15996"/>
            </a:lvl9pPr>
          </a:lstStyle>
          <a:p>
            <a:r>
              <a:t>xx%</a:t>
            </a:r>
          </a:p>
        </p:txBody>
      </p:sp>
      <p:sp>
        <p:nvSpPr>
          <p:cNvPr id="36" name="Google Shape;36;p11"/>
          <p:cNvSpPr txBox="1">
            <a:spLocks noGrp="1"/>
          </p:cNvSpPr>
          <p:nvPr>
            <p:ph type="body" idx="1"/>
          </p:nvPr>
        </p:nvSpPr>
        <p:spPr>
          <a:xfrm>
            <a:off x="415492" y="4202967"/>
            <a:ext cx="11357841" cy="1734400"/>
          </a:xfrm>
          <a:prstGeom prst="rect">
            <a:avLst/>
          </a:prstGeom>
        </p:spPr>
        <p:txBody>
          <a:bodyPr spcFirstLastPara="1" wrap="square" lIns="91425" tIns="91425" rIns="91425" bIns="91425" anchor="t" anchorCtr="0">
            <a:noAutofit/>
          </a:bodyPr>
          <a:lstStyle>
            <a:lvl1pPr marL="609448" lvl="0" indent="-457086" algn="ctr">
              <a:spcBef>
                <a:spcPts val="0"/>
              </a:spcBef>
              <a:spcAft>
                <a:spcPts val="0"/>
              </a:spcAft>
              <a:buSzPts val="1800"/>
              <a:buChar char="●"/>
              <a:defRPr/>
            </a:lvl1pPr>
            <a:lvl2pPr marL="1218895" lvl="1" indent="-423228" algn="ctr">
              <a:spcBef>
                <a:spcPts val="2133"/>
              </a:spcBef>
              <a:spcAft>
                <a:spcPts val="0"/>
              </a:spcAft>
              <a:buSzPts val="1400"/>
              <a:buChar char="○"/>
              <a:defRPr/>
            </a:lvl2pPr>
            <a:lvl3pPr marL="1828343" lvl="2" indent="-423228" algn="ctr">
              <a:spcBef>
                <a:spcPts val="2133"/>
              </a:spcBef>
              <a:spcAft>
                <a:spcPts val="0"/>
              </a:spcAft>
              <a:buSzPts val="1400"/>
              <a:buChar char="■"/>
              <a:defRPr/>
            </a:lvl3pPr>
            <a:lvl4pPr marL="2437790" lvl="3" indent="-423228" algn="ctr">
              <a:spcBef>
                <a:spcPts val="2133"/>
              </a:spcBef>
              <a:spcAft>
                <a:spcPts val="0"/>
              </a:spcAft>
              <a:buSzPts val="1400"/>
              <a:buChar char="●"/>
              <a:defRPr/>
            </a:lvl4pPr>
            <a:lvl5pPr marL="3047238" lvl="4" indent="-423228" algn="ctr">
              <a:spcBef>
                <a:spcPts val="2133"/>
              </a:spcBef>
              <a:spcAft>
                <a:spcPts val="0"/>
              </a:spcAft>
              <a:buSzPts val="1400"/>
              <a:buChar char="○"/>
              <a:defRPr/>
            </a:lvl5pPr>
            <a:lvl6pPr marL="3656686" lvl="5" indent="-423228" algn="ctr">
              <a:spcBef>
                <a:spcPts val="2133"/>
              </a:spcBef>
              <a:spcAft>
                <a:spcPts val="0"/>
              </a:spcAft>
              <a:buSzPts val="1400"/>
              <a:buChar char="■"/>
              <a:defRPr/>
            </a:lvl6pPr>
            <a:lvl7pPr marL="4266133" lvl="6" indent="-423228" algn="ctr">
              <a:spcBef>
                <a:spcPts val="2133"/>
              </a:spcBef>
              <a:spcAft>
                <a:spcPts val="0"/>
              </a:spcAft>
              <a:buSzPts val="1400"/>
              <a:buChar char="●"/>
              <a:defRPr/>
            </a:lvl7pPr>
            <a:lvl8pPr marL="4875581" lvl="7" indent="-423228" algn="ctr">
              <a:spcBef>
                <a:spcPts val="2133"/>
              </a:spcBef>
              <a:spcAft>
                <a:spcPts val="0"/>
              </a:spcAft>
              <a:buSzPts val="1400"/>
              <a:buChar char="○"/>
              <a:defRPr/>
            </a:lvl8pPr>
            <a:lvl9pPr marL="5485028" lvl="8" indent="-423228"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815675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45378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3/7/2024</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3/7/2024</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3/7/2024</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3/7/2024</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3/7/2024</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3/7/2024</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3/7/2024</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441" y="390167"/>
            <a:ext cx="10969943"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Fira Sans"/>
              <a:buNone/>
              <a:defRPr sz="2800" b="1" i="0" u="none" strike="noStrike" cap="none">
                <a:solidFill>
                  <a:schemeClr val="dk1"/>
                </a:solidFill>
                <a:latin typeface="Fira Sans"/>
                <a:ea typeface="Fira Sans"/>
                <a:cs typeface="Fira Sans"/>
                <a:sym typeface="Fira Sans"/>
              </a:defRPr>
            </a:lvl1pPr>
            <a:lvl2pPr marR="0" lvl="1" algn="l" rtl="0">
              <a:lnSpc>
                <a:spcPct val="100000"/>
              </a:lnSpc>
              <a:spcBef>
                <a:spcPts val="0"/>
              </a:spcBef>
              <a:spcAft>
                <a:spcPts val="0"/>
              </a:spcAft>
              <a:buClr>
                <a:schemeClr val="dk1"/>
              </a:buClr>
              <a:buSzPts val="2800"/>
              <a:buFont typeface="Fira Sans"/>
              <a:buNone/>
              <a:defRPr sz="2800" b="1" i="0" u="none" strike="noStrike" cap="none">
                <a:solidFill>
                  <a:schemeClr val="dk1"/>
                </a:solidFill>
                <a:latin typeface="Fira Sans"/>
                <a:ea typeface="Fira Sans"/>
                <a:cs typeface="Fira Sans"/>
                <a:sym typeface="Fira Sans"/>
              </a:defRPr>
            </a:lvl2pPr>
            <a:lvl3pPr marR="0" lvl="2" algn="l" rtl="0">
              <a:lnSpc>
                <a:spcPct val="100000"/>
              </a:lnSpc>
              <a:spcBef>
                <a:spcPts val="0"/>
              </a:spcBef>
              <a:spcAft>
                <a:spcPts val="0"/>
              </a:spcAft>
              <a:buClr>
                <a:schemeClr val="dk1"/>
              </a:buClr>
              <a:buSzPts val="2800"/>
              <a:buFont typeface="Fira Sans"/>
              <a:buNone/>
              <a:defRPr sz="2800" b="1" i="0" u="none" strike="noStrike" cap="none">
                <a:solidFill>
                  <a:schemeClr val="dk1"/>
                </a:solidFill>
                <a:latin typeface="Fira Sans"/>
                <a:ea typeface="Fira Sans"/>
                <a:cs typeface="Fira Sans"/>
                <a:sym typeface="Fira Sans"/>
              </a:defRPr>
            </a:lvl3pPr>
            <a:lvl4pPr marR="0" lvl="3" algn="l" rtl="0">
              <a:lnSpc>
                <a:spcPct val="100000"/>
              </a:lnSpc>
              <a:spcBef>
                <a:spcPts val="0"/>
              </a:spcBef>
              <a:spcAft>
                <a:spcPts val="0"/>
              </a:spcAft>
              <a:buClr>
                <a:schemeClr val="dk1"/>
              </a:buClr>
              <a:buSzPts val="2800"/>
              <a:buFont typeface="Fira Sans"/>
              <a:buNone/>
              <a:defRPr sz="2800" b="1" i="0" u="none" strike="noStrike" cap="none">
                <a:solidFill>
                  <a:schemeClr val="dk1"/>
                </a:solidFill>
                <a:latin typeface="Fira Sans"/>
                <a:ea typeface="Fira Sans"/>
                <a:cs typeface="Fira Sans"/>
                <a:sym typeface="Fira Sans"/>
              </a:defRPr>
            </a:lvl4pPr>
            <a:lvl5pPr marR="0" lvl="4" algn="l" rtl="0">
              <a:lnSpc>
                <a:spcPct val="100000"/>
              </a:lnSpc>
              <a:spcBef>
                <a:spcPts val="0"/>
              </a:spcBef>
              <a:spcAft>
                <a:spcPts val="0"/>
              </a:spcAft>
              <a:buClr>
                <a:schemeClr val="dk1"/>
              </a:buClr>
              <a:buSzPts val="2800"/>
              <a:buFont typeface="Fira Sans"/>
              <a:buNone/>
              <a:defRPr sz="2800" b="1" i="0" u="none" strike="noStrike" cap="none">
                <a:solidFill>
                  <a:schemeClr val="dk1"/>
                </a:solidFill>
                <a:latin typeface="Fira Sans"/>
                <a:ea typeface="Fira Sans"/>
                <a:cs typeface="Fira Sans"/>
                <a:sym typeface="Fira Sans"/>
              </a:defRPr>
            </a:lvl5pPr>
            <a:lvl6pPr marR="0" lvl="5" algn="l" rtl="0">
              <a:lnSpc>
                <a:spcPct val="100000"/>
              </a:lnSpc>
              <a:spcBef>
                <a:spcPts val="0"/>
              </a:spcBef>
              <a:spcAft>
                <a:spcPts val="0"/>
              </a:spcAft>
              <a:buClr>
                <a:schemeClr val="dk1"/>
              </a:buClr>
              <a:buSzPts val="2800"/>
              <a:buFont typeface="Fira Sans"/>
              <a:buNone/>
              <a:defRPr sz="2800" b="1" i="0" u="none" strike="noStrike" cap="none">
                <a:solidFill>
                  <a:schemeClr val="dk1"/>
                </a:solidFill>
                <a:latin typeface="Fira Sans"/>
                <a:ea typeface="Fira Sans"/>
                <a:cs typeface="Fira Sans"/>
                <a:sym typeface="Fira Sans"/>
              </a:defRPr>
            </a:lvl6pPr>
            <a:lvl7pPr marR="0" lvl="6" algn="l" rtl="0">
              <a:lnSpc>
                <a:spcPct val="100000"/>
              </a:lnSpc>
              <a:spcBef>
                <a:spcPts val="0"/>
              </a:spcBef>
              <a:spcAft>
                <a:spcPts val="0"/>
              </a:spcAft>
              <a:buClr>
                <a:schemeClr val="dk1"/>
              </a:buClr>
              <a:buSzPts val="2800"/>
              <a:buFont typeface="Fira Sans"/>
              <a:buNone/>
              <a:defRPr sz="2800" b="1" i="0" u="none" strike="noStrike" cap="none">
                <a:solidFill>
                  <a:schemeClr val="dk1"/>
                </a:solidFill>
                <a:latin typeface="Fira Sans"/>
                <a:ea typeface="Fira Sans"/>
                <a:cs typeface="Fira Sans"/>
                <a:sym typeface="Fira Sans"/>
              </a:defRPr>
            </a:lvl7pPr>
            <a:lvl8pPr marR="0" lvl="7" algn="l" rtl="0">
              <a:lnSpc>
                <a:spcPct val="100000"/>
              </a:lnSpc>
              <a:spcBef>
                <a:spcPts val="0"/>
              </a:spcBef>
              <a:spcAft>
                <a:spcPts val="0"/>
              </a:spcAft>
              <a:buClr>
                <a:schemeClr val="dk1"/>
              </a:buClr>
              <a:buSzPts val="2800"/>
              <a:buFont typeface="Fira Sans"/>
              <a:buNone/>
              <a:defRPr sz="2800" b="1" i="0" u="none" strike="noStrike" cap="none">
                <a:solidFill>
                  <a:schemeClr val="dk1"/>
                </a:solidFill>
                <a:latin typeface="Fira Sans"/>
                <a:ea typeface="Fira Sans"/>
                <a:cs typeface="Fira Sans"/>
                <a:sym typeface="Fira Sans"/>
              </a:defRPr>
            </a:lvl8pPr>
            <a:lvl9pPr marR="0" lvl="8" algn="l" rtl="0">
              <a:lnSpc>
                <a:spcPct val="100000"/>
              </a:lnSpc>
              <a:spcBef>
                <a:spcPts val="0"/>
              </a:spcBef>
              <a:spcAft>
                <a:spcPts val="0"/>
              </a:spcAft>
              <a:buClr>
                <a:schemeClr val="dk1"/>
              </a:buClr>
              <a:buSzPts val="2800"/>
              <a:buFont typeface="Fira Sans"/>
              <a:buNone/>
              <a:defRPr sz="2800" b="1" i="0" u="none" strike="noStrike" cap="none">
                <a:solidFill>
                  <a:schemeClr val="dk1"/>
                </a:solidFill>
                <a:latin typeface="Fira Sans"/>
                <a:ea typeface="Fira Sans"/>
                <a:cs typeface="Fira Sans"/>
                <a:sym typeface="Fira Sans"/>
              </a:defRPr>
            </a:lvl9pPr>
          </a:lstStyle>
          <a:p>
            <a:endParaRPr/>
          </a:p>
        </p:txBody>
      </p:sp>
      <p:sp>
        <p:nvSpPr>
          <p:cNvPr id="7" name="Google Shape;7;p1"/>
          <p:cNvSpPr txBox="1">
            <a:spLocks noGrp="1"/>
          </p:cNvSpPr>
          <p:nvPr>
            <p:ph type="body" idx="1"/>
          </p:nvPr>
        </p:nvSpPr>
        <p:spPr>
          <a:xfrm>
            <a:off x="609441" y="1536633"/>
            <a:ext cx="10969943"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Fira Sans"/>
              <a:buChar char="●"/>
              <a:defRPr sz="1800" b="0" i="0" u="none" strike="noStrike" cap="none">
                <a:solidFill>
                  <a:schemeClr val="dk1"/>
                </a:solidFill>
                <a:latin typeface="Fira Sans"/>
                <a:ea typeface="Fira Sans"/>
                <a:cs typeface="Fira Sans"/>
                <a:sym typeface="Fira Sans"/>
              </a:defRPr>
            </a:lvl1pPr>
            <a:lvl2pPr marL="914400" marR="0" lvl="1" indent="-317500" algn="l" rtl="0">
              <a:lnSpc>
                <a:spcPct val="115000"/>
              </a:lnSpc>
              <a:spcBef>
                <a:spcPts val="160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2pPr>
            <a:lvl3pPr marL="1371600" marR="0" lvl="2" indent="-317500" algn="l" rtl="0">
              <a:lnSpc>
                <a:spcPct val="115000"/>
              </a:lnSpc>
              <a:spcBef>
                <a:spcPts val="160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3pPr>
            <a:lvl4pPr marL="1828800" marR="0" lvl="3" indent="-317500" algn="l" rtl="0">
              <a:lnSpc>
                <a:spcPct val="115000"/>
              </a:lnSpc>
              <a:spcBef>
                <a:spcPts val="160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4pPr>
            <a:lvl5pPr marL="2286000" marR="0" lvl="4" indent="-317500" algn="l" rtl="0">
              <a:lnSpc>
                <a:spcPct val="115000"/>
              </a:lnSpc>
              <a:spcBef>
                <a:spcPts val="160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5pPr>
            <a:lvl6pPr marL="2743200" marR="0" lvl="5" indent="-317500" algn="l" rtl="0">
              <a:lnSpc>
                <a:spcPct val="115000"/>
              </a:lnSpc>
              <a:spcBef>
                <a:spcPts val="160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6pPr>
            <a:lvl7pPr marL="3200400" marR="0" lvl="6" indent="-317500" algn="l" rtl="0">
              <a:lnSpc>
                <a:spcPct val="115000"/>
              </a:lnSpc>
              <a:spcBef>
                <a:spcPts val="160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7pPr>
            <a:lvl8pPr marL="3657600" marR="0" lvl="7" indent="-317500" algn="l" rtl="0">
              <a:lnSpc>
                <a:spcPct val="115000"/>
              </a:lnSpc>
              <a:spcBef>
                <a:spcPts val="160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8pPr>
            <a:lvl9pPr marL="4114800" marR="0" lvl="8" indent="-317500" algn="l" rtl="0">
              <a:lnSpc>
                <a:spcPct val="115000"/>
              </a:lnSpc>
              <a:spcBef>
                <a:spcPts val="1600"/>
              </a:spcBef>
              <a:spcAft>
                <a:spcPts val="160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206015424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8476" y="342833"/>
            <a:ext cx="11231874" cy="7636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1pPr>
            <a:lvl2pPr lvl="1">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2pPr>
            <a:lvl3pPr lvl="2">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3pPr>
            <a:lvl4pPr lvl="3">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4pPr>
            <a:lvl5pPr lvl="4">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5pPr>
            <a:lvl6pPr lvl="5">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6pPr>
            <a:lvl7pPr lvl="6">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7pPr>
            <a:lvl8pPr lvl="7">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8pPr>
            <a:lvl9pPr lvl="8">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415492" y="1536633"/>
            <a:ext cx="11357841"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Fira Sans Extra Condensed"/>
              <a:buChar char="●"/>
              <a:defRPr sz="1800">
                <a:solidFill>
                  <a:schemeClr val="dk1"/>
                </a:solidFill>
                <a:latin typeface="Fira Sans Extra Condensed"/>
                <a:ea typeface="Fira Sans Extra Condensed"/>
                <a:cs typeface="Fira Sans Extra Condensed"/>
                <a:sym typeface="Fira Sans Extra Condensed"/>
              </a:defRPr>
            </a:lvl1pPr>
            <a:lvl2pPr marL="914400" lvl="1" indent="-317500">
              <a:lnSpc>
                <a:spcPct val="100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2pPr>
            <a:lvl3pPr marL="1371600" lvl="2" indent="-317500">
              <a:lnSpc>
                <a:spcPct val="100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3pPr>
            <a:lvl4pPr marL="1828800" lvl="3" indent="-317500">
              <a:lnSpc>
                <a:spcPct val="100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4pPr>
            <a:lvl5pPr marL="2286000" lvl="4" indent="-317500">
              <a:lnSpc>
                <a:spcPct val="100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5pPr>
            <a:lvl6pPr marL="2743200" lvl="5" indent="-317500">
              <a:lnSpc>
                <a:spcPct val="100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6pPr>
            <a:lvl7pPr marL="3200400" lvl="6" indent="-317500">
              <a:lnSpc>
                <a:spcPct val="100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7pPr>
            <a:lvl8pPr marL="3657600" lvl="7" indent="-317500">
              <a:lnSpc>
                <a:spcPct val="100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8pPr>
            <a:lvl9pPr marL="4114800" lvl="8" indent="-317500">
              <a:lnSpc>
                <a:spcPct val="100000"/>
              </a:lnSpc>
              <a:spcBef>
                <a:spcPts val="1600"/>
              </a:spcBef>
              <a:spcAft>
                <a:spcPts val="160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9pPr>
          </a:lstStyle>
          <a:p>
            <a:endParaRPr/>
          </a:p>
        </p:txBody>
      </p:sp>
    </p:spTree>
    <p:extLst>
      <p:ext uri="{BB962C8B-B14F-4D97-AF65-F5344CB8AC3E}">
        <p14:creationId xmlns:p14="http://schemas.microsoft.com/office/powerpoint/2010/main" val="356747219"/>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hyperlink" Target="https://edtechmethods.com/student-posts/the-tortoise-and-the-hare/" TargetMode="External"/><Relationship Id="rId3" Type="http://schemas.openxmlformats.org/officeDocument/2006/relationships/hyperlink" Target="https://en.wikipedia.org/wiki/LRRH" TargetMode="External"/><Relationship Id="rId7" Type="http://schemas.openxmlformats.org/officeDocument/2006/relationships/image" Target="../media/image27.jpg"/><Relationship Id="rId2" Type="http://schemas.openxmlformats.org/officeDocument/2006/relationships/image" Target="../media/image25.jpg"/><Relationship Id="rId1" Type="http://schemas.openxmlformats.org/officeDocument/2006/relationships/slideLayout" Target="../slideLayouts/slideLayout6.xml"/><Relationship Id="rId6" Type="http://schemas.openxmlformats.org/officeDocument/2006/relationships/hyperlink" Target="https://english.claudiabaruzzi.net/area-bimbi/the-three-little-pigs-and-the-simple-present/" TargetMode="External"/><Relationship Id="rId5" Type="http://schemas.openxmlformats.org/officeDocument/2006/relationships/image" Target="../media/image26.jpg"/><Relationship Id="rId10" Type="http://schemas.openxmlformats.org/officeDocument/2006/relationships/hyperlink" Target="https://pixabay.com/en/one-green-square-rounded-number-1-39418/" TargetMode="External"/><Relationship Id="rId4" Type="http://schemas.openxmlformats.org/officeDocument/2006/relationships/hyperlink" Target="https://creativecommons.org/licenses/by-sa/3.0/" TargetMode="External"/><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openclipart.org/detail/66385/super-hero-flying-silhouette-by-laobc" TargetMode="Externa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hyperlink" Target="https://creativecommons.org/licenses/by-nc-sa/3.0/" TargetMode="External"/><Relationship Id="rId5" Type="http://schemas.openxmlformats.org/officeDocument/2006/relationships/hyperlink" Target="http://www.flickr.com/photos/lwr/6773491021/" TargetMode="Externa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www.pngall.com/internet-png/download/64382"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36.png"/><Relationship Id="rId5" Type="http://schemas.openxmlformats.org/officeDocument/2006/relationships/hyperlink" Target="https://creativecommons.org/licenses/by-nc-sa/3.0/" TargetMode="External"/><Relationship Id="rId4" Type="http://schemas.openxmlformats.org/officeDocument/2006/relationships/hyperlink" Target="https://technofaq.org/posts/2018/11/guide-to-tracking-your-digital-footprin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s://creativecommons.org/licenses/by-nc-sa/3.0/" TargetMode="External"/><Relationship Id="rId4" Type="http://schemas.openxmlformats.org/officeDocument/2006/relationships/hyperlink" Target="https://arkansasgopwing.blogspot.com/2016/11/moral-reasoning-and-ethics.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technofaq.org/posts/2018/11/guide-to-tracking-your-digital-footprin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hyperlink" Target="https://technofaq.org/posts/2018/11/guide-to-tracking-your-digital-footprin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en/one-green-square-rounded-number-1-39418/"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www.flickr.com/photos/lwr/6773491021/"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openclipart.org/detail/168268/fwd__bubble_hand_drawn-by-rejon-177666"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svg"/><Relationship Id="rId1" Type="http://schemas.openxmlformats.org/officeDocument/2006/relationships/slideLayout" Target="../slideLayouts/slideLayout2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20.svg"/><Relationship Id="rId1" Type="http://schemas.openxmlformats.org/officeDocument/2006/relationships/slideLayout" Target="../slideLayouts/slideLayout2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9.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hyperlink" Target="https://creativecommons.org/licenses/by-nc/3.0/" TargetMode="External"/><Relationship Id="rId1" Type="http://schemas.openxmlformats.org/officeDocument/2006/relationships/slideLayout" Target="../slideLayouts/slideLayout2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hyperlink" Target="https://www.pngall.com/fake-stamp-png/download/40515" TargetMode="External"/><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5510" y="1484784"/>
            <a:ext cx="9144000" cy="2667000"/>
          </a:xfrm>
        </p:spPr>
        <p:txBody>
          <a:bodyPr/>
          <a:lstStyle/>
          <a:p>
            <a:pPr algn="ctr"/>
            <a:r>
              <a:rPr lang="en-US" dirty="0"/>
              <a:t>Cyber Club Activities on Socio-Ethical Aspects of Cyber Safety</a:t>
            </a:r>
          </a:p>
        </p:txBody>
      </p:sp>
      <p:sp>
        <p:nvSpPr>
          <p:cNvPr id="5" name="Subtitle 4">
            <a:extLst>
              <a:ext uri="{FF2B5EF4-FFF2-40B4-BE49-F238E27FC236}">
                <a16:creationId xmlns:a16="http://schemas.microsoft.com/office/drawing/2014/main" id="{39B0B1A2-B3A0-C7F5-DA2E-EC98170A9AA9}"/>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3076-F518-25DE-37D5-F4A4E35B0B29}"/>
              </a:ext>
            </a:extLst>
          </p:cNvPr>
          <p:cNvSpPr>
            <a:spLocks noGrp="1"/>
          </p:cNvSpPr>
          <p:nvPr>
            <p:ph type="title"/>
          </p:nvPr>
        </p:nvSpPr>
        <p:spPr>
          <a:xfrm>
            <a:off x="1522413" y="1340768"/>
            <a:ext cx="9144000" cy="2667000"/>
          </a:xfrm>
        </p:spPr>
        <p:txBody>
          <a:bodyPr/>
          <a:lstStyle/>
          <a:p>
            <a:pPr algn="ctr"/>
            <a:r>
              <a:rPr lang="en-IN" sz="6000" dirty="0">
                <a:effectLst/>
                <a:latin typeface="Calibri" panose="020F0502020204030204" pitchFamily="34" charset="0"/>
                <a:ea typeface="Calibri" panose="020F0502020204030204" pitchFamily="34" charset="0"/>
                <a:cs typeface="Mangal" panose="02040503050203030202" pitchFamily="18" charset="0"/>
              </a:rPr>
              <a:t>Need of Cyber Clubs</a:t>
            </a:r>
            <a:br>
              <a:rPr lang="en-IN" sz="1800" dirty="0">
                <a:effectLst/>
                <a:latin typeface="Calibri" panose="020F0502020204030204" pitchFamily="34" charset="0"/>
                <a:ea typeface="Calibri" panose="020F0502020204030204" pitchFamily="34" charset="0"/>
                <a:cs typeface="Mangal" panose="02040503050203030202" pitchFamily="18" charset="0"/>
              </a:rPr>
            </a:br>
            <a:endParaRPr lang="en-IN" dirty="0"/>
          </a:p>
        </p:txBody>
      </p:sp>
      <p:sp>
        <p:nvSpPr>
          <p:cNvPr id="3" name="Text Placeholder 2">
            <a:extLst>
              <a:ext uri="{FF2B5EF4-FFF2-40B4-BE49-F238E27FC236}">
                <a16:creationId xmlns:a16="http://schemas.microsoft.com/office/drawing/2014/main" id="{366D5292-BA93-8137-6989-4A75C30D629A}"/>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60694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932D-F945-3085-1E88-DC81BD8BB910}"/>
              </a:ext>
            </a:extLst>
          </p:cNvPr>
          <p:cNvSpPr>
            <a:spLocks noGrp="1"/>
          </p:cNvSpPr>
          <p:nvPr>
            <p:ph type="ctrTitle"/>
          </p:nvPr>
        </p:nvSpPr>
        <p:spPr>
          <a:xfrm>
            <a:off x="802332" y="943372"/>
            <a:ext cx="10584160" cy="4971256"/>
          </a:xfrm>
        </p:spPr>
        <p:txBody>
          <a:bodyPr/>
          <a:lstStyle/>
          <a:p>
            <a:r>
              <a:rPr lang="en-US" sz="2800" b="0" i="0" dirty="0">
                <a:effectLst/>
                <a:latin typeface="Arial" panose="020B0604020202020204" pitchFamily="34" charset="0"/>
                <a:cs typeface="Arial" panose="020B0604020202020204" pitchFamily="34" charset="0"/>
              </a:rPr>
              <a:t>A recent national survey in India indicates that 60 per cent of youngsters aged 9 to 17 spend more than three hours daily on social media or gaming platforms.</a:t>
            </a:r>
            <a:br>
              <a:rPr lang="en-US" sz="2800" b="0" i="0" dirty="0">
                <a:effectLst/>
                <a:latin typeface="Arial" panose="020B0604020202020204" pitchFamily="34" charset="0"/>
                <a:cs typeface="Arial" panose="020B0604020202020204" pitchFamily="34" charset="0"/>
              </a:rPr>
            </a:br>
            <a:br>
              <a:rPr lang="en-US" sz="2800" b="0" i="0" dirty="0">
                <a:effectLst/>
                <a:latin typeface="Arial" panose="020B0604020202020204" pitchFamily="34" charset="0"/>
                <a:cs typeface="Arial" panose="020B0604020202020204" pitchFamily="34" charset="0"/>
              </a:rPr>
            </a:br>
            <a:r>
              <a:rPr lang="en-US" sz="2800" b="0" i="0" dirty="0">
                <a:effectLst/>
                <a:latin typeface="Arial" panose="020B0604020202020204" pitchFamily="34" charset="0"/>
                <a:cs typeface="Arial" panose="020B0604020202020204" pitchFamily="34" charset="0"/>
              </a:rPr>
              <a:t>Only 10 percent of parents noted that their child felt "happier" after spending time on social media or gaming. </a:t>
            </a:r>
            <a:br>
              <a:rPr lang="en-US" sz="2800" b="0" i="0" dirty="0">
                <a:effectLst/>
                <a:latin typeface="Arial" panose="020B0604020202020204" pitchFamily="34" charset="0"/>
                <a:cs typeface="Arial" panose="020B0604020202020204" pitchFamily="34" charset="0"/>
              </a:rPr>
            </a:br>
            <a:br>
              <a:rPr lang="en-US" sz="2800" b="0" i="0" dirty="0">
                <a:effectLst/>
                <a:latin typeface="Arial" panose="020B0604020202020204" pitchFamily="34" charset="0"/>
                <a:cs typeface="Arial" panose="020B0604020202020204" pitchFamily="34" charset="0"/>
              </a:rPr>
            </a:br>
            <a:r>
              <a:rPr lang="en-US" sz="2800" b="0" i="0" dirty="0">
                <a:effectLst/>
                <a:latin typeface="Arial" panose="020B0604020202020204" pitchFamily="34" charset="0"/>
                <a:cs typeface="Arial" panose="020B0604020202020204" pitchFamily="34" charset="0"/>
              </a:rPr>
              <a:t>The study further coincided with another 2022 report by the U.S. Surgeon General Dr. Vivek Murthy, which links over three hours of daily social media interaction with higher risks of depression and anxiety among children is posing more negative impacts than the positive impacts.</a:t>
            </a:r>
            <a:endParaRPr lang="en-IN"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0788F0E-AEEB-3B8E-871A-ECB83029F837}"/>
              </a:ext>
            </a:extLst>
          </p:cNvPr>
          <p:cNvSpPr txBox="1"/>
          <p:nvPr/>
        </p:nvSpPr>
        <p:spPr>
          <a:xfrm>
            <a:off x="3358108" y="332656"/>
            <a:ext cx="5256584" cy="757130"/>
          </a:xfrm>
          <a:prstGeom prst="rect">
            <a:avLst/>
          </a:prstGeom>
          <a:noFill/>
        </p:spPr>
        <p:txBody>
          <a:bodyPr wrap="square" rtlCol="0">
            <a:spAutoFit/>
          </a:bodyPr>
          <a:lstStyle/>
          <a:p>
            <a:pPr algn="ctr">
              <a:lnSpc>
                <a:spcPct val="90000"/>
              </a:lnSpc>
            </a:pPr>
            <a:r>
              <a:rPr lang="en-US" sz="4800" b="1" dirty="0">
                <a:solidFill>
                  <a:srgbClr val="FF0000"/>
                </a:solidFill>
              </a:rPr>
              <a:t>Do you know?</a:t>
            </a:r>
            <a:endParaRPr lang="en-IN" sz="4800" b="1" dirty="0">
              <a:solidFill>
                <a:srgbClr val="FF0000"/>
              </a:solidFill>
            </a:endParaRPr>
          </a:p>
        </p:txBody>
      </p:sp>
    </p:spTree>
    <p:extLst>
      <p:ext uri="{BB962C8B-B14F-4D97-AF65-F5344CB8AC3E}">
        <p14:creationId xmlns:p14="http://schemas.microsoft.com/office/powerpoint/2010/main" val="43708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92AFCF-087C-426D-B299-0813FB0C9BE6}"/>
              </a:ext>
            </a:extLst>
          </p:cNvPr>
          <p:cNvPicPr>
            <a:picLocks noChangeAspect="1"/>
          </p:cNvPicPr>
          <p:nvPr/>
        </p:nvPicPr>
        <p:blipFill>
          <a:blip r:embed="rId2"/>
          <a:stretch>
            <a:fillRect/>
          </a:stretch>
        </p:blipFill>
        <p:spPr>
          <a:xfrm>
            <a:off x="127982" y="2891928"/>
            <a:ext cx="5810026" cy="3920846"/>
          </a:xfrm>
          <a:prstGeom prst="rect">
            <a:avLst/>
          </a:prstGeom>
        </p:spPr>
      </p:pic>
      <p:pic>
        <p:nvPicPr>
          <p:cNvPr id="7" name="Picture 6">
            <a:extLst>
              <a:ext uri="{FF2B5EF4-FFF2-40B4-BE49-F238E27FC236}">
                <a16:creationId xmlns:a16="http://schemas.microsoft.com/office/drawing/2014/main" id="{CD66FA5F-E7E8-40DC-B341-6C6C24C8093C}"/>
              </a:ext>
            </a:extLst>
          </p:cNvPr>
          <p:cNvPicPr>
            <a:picLocks noChangeAspect="1"/>
          </p:cNvPicPr>
          <p:nvPr/>
        </p:nvPicPr>
        <p:blipFill>
          <a:blip r:embed="rId3"/>
          <a:stretch>
            <a:fillRect/>
          </a:stretch>
        </p:blipFill>
        <p:spPr>
          <a:xfrm>
            <a:off x="5810026" y="2891929"/>
            <a:ext cx="6378799" cy="4028701"/>
          </a:xfrm>
          <a:prstGeom prst="rect">
            <a:avLst/>
          </a:prstGeom>
        </p:spPr>
      </p:pic>
      <p:sp>
        <p:nvSpPr>
          <p:cNvPr id="6" name="TextBox 5">
            <a:extLst>
              <a:ext uri="{FF2B5EF4-FFF2-40B4-BE49-F238E27FC236}">
                <a16:creationId xmlns:a16="http://schemas.microsoft.com/office/drawing/2014/main" id="{5039CD59-9E5B-4D0F-8F2F-903EFE0781E5}"/>
              </a:ext>
            </a:extLst>
          </p:cNvPr>
          <p:cNvSpPr txBox="1"/>
          <p:nvPr/>
        </p:nvSpPr>
        <p:spPr>
          <a:xfrm>
            <a:off x="602775" y="42562"/>
            <a:ext cx="11429880" cy="369236"/>
          </a:xfrm>
          <a:prstGeom prst="rect">
            <a:avLst/>
          </a:prstGeom>
          <a:noFill/>
        </p:spPr>
        <p:txBody>
          <a:bodyPr wrap="square">
            <a:spAutoFit/>
          </a:bodyPr>
          <a:lstStyle/>
          <a:p>
            <a:r>
              <a:rPr lang="en-US" sz="1799" b="1" dirty="0">
                <a:highlight>
                  <a:srgbClr val="FFFF00"/>
                </a:highlight>
                <a:latin typeface="Roboto" panose="02000000000000000000" pitchFamily="2" charset="0"/>
              </a:rPr>
              <a:t>Cybercrime cases can be reported at the website www.cybercrime.gov.in or through the Helpline No 1930</a:t>
            </a:r>
            <a:endParaRPr lang="en-IN" sz="1799" dirty="0">
              <a:highlight>
                <a:srgbClr val="FFFF00"/>
              </a:highlight>
            </a:endParaRPr>
          </a:p>
        </p:txBody>
      </p:sp>
      <p:pic>
        <p:nvPicPr>
          <p:cNvPr id="4" name="Picture 3">
            <a:extLst>
              <a:ext uri="{FF2B5EF4-FFF2-40B4-BE49-F238E27FC236}">
                <a16:creationId xmlns:a16="http://schemas.microsoft.com/office/drawing/2014/main" id="{3048360B-037C-D549-C8CB-F61E0825408C}"/>
              </a:ext>
            </a:extLst>
          </p:cNvPr>
          <p:cNvPicPr>
            <a:picLocks noChangeAspect="1"/>
          </p:cNvPicPr>
          <p:nvPr/>
        </p:nvPicPr>
        <p:blipFill rotWithShape="1">
          <a:blip r:embed="rId4"/>
          <a:srcRect l="3083" t="45778" r="1281" b="12000"/>
          <a:stretch/>
        </p:blipFill>
        <p:spPr>
          <a:xfrm>
            <a:off x="375822" y="411798"/>
            <a:ext cx="11656833" cy="2372274"/>
          </a:xfrm>
          <a:prstGeom prst="rect">
            <a:avLst/>
          </a:prstGeom>
        </p:spPr>
      </p:pic>
    </p:spTree>
    <p:extLst>
      <p:ext uri="{BB962C8B-B14F-4D97-AF65-F5344CB8AC3E}">
        <p14:creationId xmlns:p14="http://schemas.microsoft.com/office/powerpoint/2010/main" val="444876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55E6A-D3C0-5502-D16E-8505590C2010}"/>
              </a:ext>
            </a:extLst>
          </p:cNvPr>
          <p:cNvSpPr>
            <a:spLocks noGrp="1"/>
          </p:cNvSpPr>
          <p:nvPr>
            <p:ph type="title"/>
          </p:nvPr>
        </p:nvSpPr>
        <p:spPr>
          <a:xfrm>
            <a:off x="1125860" y="250782"/>
            <a:ext cx="10274908" cy="1020762"/>
          </a:xfrm>
        </p:spPr>
        <p:txBody>
          <a:bodyPr>
            <a:normAutofit fontScale="90000"/>
          </a:bodyPr>
          <a:lstStyle/>
          <a:p>
            <a:pPr algn="ctr"/>
            <a:r>
              <a:rPr lang="en-IN" sz="4000" b="1" dirty="0">
                <a:solidFill>
                  <a:srgbClr val="00FF00"/>
                </a:solidFill>
                <a:effectLst/>
                <a:latin typeface="Arial" panose="020B0604020202020204" pitchFamily="34" charset="0"/>
                <a:ea typeface="Times New Roman" panose="02020603050405020304" pitchFamily="18" charset="0"/>
                <a:cs typeface="Mangal" panose="02040503050203030202" pitchFamily="18" charset="0"/>
              </a:rPr>
              <a:t>The Cyber Ethics Quest: A Fairy Tale Activity</a:t>
            </a:r>
            <a:br>
              <a:rPr lang="en-IN" sz="1800" dirty="0">
                <a:effectLst/>
                <a:latin typeface="Calibri" panose="020F0502020204030204" pitchFamily="34" charset="0"/>
                <a:ea typeface="Calibri" panose="020F0502020204030204" pitchFamily="34" charset="0"/>
                <a:cs typeface="Mangal" panose="02040503050203030202" pitchFamily="18" charset="0"/>
              </a:rPr>
            </a:br>
            <a:br>
              <a:rPr lang="en-IN" sz="1800" dirty="0">
                <a:effectLst/>
                <a:latin typeface="Calibri" panose="020F0502020204030204" pitchFamily="34" charset="0"/>
                <a:ea typeface="Calibri" panose="020F0502020204030204" pitchFamily="34" charset="0"/>
                <a:cs typeface="Mangal" panose="02040503050203030202" pitchFamily="18" charset="0"/>
              </a:rPr>
            </a:br>
            <a:endParaRPr lang="en-IN" dirty="0"/>
          </a:p>
        </p:txBody>
      </p:sp>
      <p:pic>
        <p:nvPicPr>
          <p:cNvPr id="6" name="Picture 5">
            <a:extLst>
              <a:ext uri="{FF2B5EF4-FFF2-40B4-BE49-F238E27FC236}">
                <a16:creationId xmlns:a16="http://schemas.microsoft.com/office/drawing/2014/main" id="{CCAE51C9-7009-D476-B49A-2B5E7F4DE53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1503" y="1119521"/>
            <a:ext cx="3398653" cy="3677632"/>
          </a:xfrm>
          <a:prstGeom prst="rect">
            <a:avLst/>
          </a:prstGeom>
        </p:spPr>
      </p:pic>
      <p:sp>
        <p:nvSpPr>
          <p:cNvPr id="7" name="TextBox 6">
            <a:extLst>
              <a:ext uri="{FF2B5EF4-FFF2-40B4-BE49-F238E27FC236}">
                <a16:creationId xmlns:a16="http://schemas.microsoft.com/office/drawing/2014/main" id="{D2D80EDD-CDD6-44CC-550F-771280A55F1F}"/>
              </a:ext>
            </a:extLst>
          </p:cNvPr>
          <p:cNvSpPr txBox="1"/>
          <p:nvPr/>
        </p:nvSpPr>
        <p:spPr>
          <a:xfrm>
            <a:off x="4366220" y="6627168"/>
            <a:ext cx="3238500" cy="230832"/>
          </a:xfrm>
          <a:prstGeom prst="rect">
            <a:avLst/>
          </a:prstGeom>
          <a:noFill/>
        </p:spPr>
        <p:txBody>
          <a:bodyPr wrap="square" rtlCol="0">
            <a:spAutoFit/>
          </a:bodyPr>
          <a:lstStyle/>
          <a:p>
            <a:r>
              <a:rPr lang="en-IN" sz="900">
                <a:hlinkClick r:id="rId3" tooltip="https://en.wikipedia.org/wiki/LRRH"/>
              </a:rPr>
              <a:t>This Photo</a:t>
            </a:r>
            <a:r>
              <a:rPr lang="en-IN" sz="900"/>
              <a:t> by Unknown Author is licensed under </a:t>
            </a:r>
            <a:r>
              <a:rPr lang="en-IN" sz="900">
                <a:hlinkClick r:id="rId4" tooltip="https://creativecommons.org/licenses/by-sa/3.0/"/>
              </a:rPr>
              <a:t>CC BY-SA</a:t>
            </a:r>
            <a:endParaRPr lang="en-IN" sz="900"/>
          </a:p>
        </p:txBody>
      </p:sp>
      <p:sp>
        <p:nvSpPr>
          <p:cNvPr id="9" name="TextBox 8">
            <a:extLst>
              <a:ext uri="{FF2B5EF4-FFF2-40B4-BE49-F238E27FC236}">
                <a16:creationId xmlns:a16="http://schemas.microsoft.com/office/drawing/2014/main" id="{3DD52BDF-26D6-53F0-78BA-E4068ED978A6}"/>
              </a:ext>
            </a:extLst>
          </p:cNvPr>
          <p:cNvSpPr txBox="1"/>
          <p:nvPr/>
        </p:nvSpPr>
        <p:spPr>
          <a:xfrm>
            <a:off x="259255" y="5099259"/>
            <a:ext cx="3530901" cy="1450397"/>
          </a:xfrm>
          <a:prstGeom prst="rect">
            <a:avLst/>
          </a:prstGeom>
          <a:noFill/>
        </p:spPr>
        <p:txBody>
          <a:bodyPr wrap="square">
            <a:spAutoFit/>
          </a:bodyPr>
          <a:lstStyle/>
          <a:p>
            <a:pPr marL="0" lvl="2" algn="ctr">
              <a:lnSpc>
                <a:spcPts val="2100"/>
              </a:lnSpc>
              <a:spcAft>
                <a:spcPts val="1000"/>
              </a:spcAft>
              <a:buSzPts val="1000"/>
              <a:tabLst>
                <a:tab pos="1371600" algn="l"/>
              </a:tabLst>
            </a:pPr>
            <a:r>
              <a:rPr lang="en-IN" sz="2400" b="1" dirty="0">
                <a:effectLst/>
                <a:latin typeface="Arial" panose="020B0604020202020204" pitchFamily="34" charset="0"/>
                <a:ea typeface="Times New Roman" panose="02020603050405020304" pitchFamily="18" charset="0"/>
                <a:cs typeface="Mangal" panose="02040503050203030202" pitchFamily="18" charset="0"/>
              </a:rPr>
              <a:t>Little Red Riding Hood receives a message from the "Wolf" online. Should she accept the friend request?</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p:txBody>
      </p:sp>
      <p:sp>
        <p:nvSpPr>
          <p:cNvPr id="11" name="TextBox 10">
            <a:extLst>
              <a:ext uri="{FF2B5EF4-FFF2-40B4-BE49-F238E27FC236}">
                <a16:creationId xmlns:a16="http://schemas.microsoft.com/office/drawing/2014/main" id="{21253F31-BB27-44A1-0191-2AE613391EA3}"/>
              </a:ext>
            </a:extLst>
          </p:cNvPr>
          <p:cNvSpPr txBox="1"/>
          <p:nvPr/>
        </p:nvSpPr>
        <p:spPr>
          <a:xfrm>
            <a:off x="3960626" y="5099259"/>
            <a:ext cx="4049687" cy="1169551"/>
          </a:xfrm>
          <a:prstGeom prst="rect">
            <a:avLst/>
          </a:prstGeom>
          <a:noFill/>
        </p:spPr>
        <p:txBody>
          <a:bodyPr wrap="square">
            <a:spAutoFit/>
          </a:bodyPr>
          <a:lstStyle/>
          <a:p>
            <a:pPr marL="82550" lvl="2" algn="ctr">
              <a:lnSpc>
                <a:spcPts val="2100"/>
              </a:lnSpc>
              <a:spcAft>
                <a:spcPts val="1000"/>
              </a:spcAft>
              <a:buSzPts val="1000"/>
              <a:tabLst>
                <a:tab pos="1371600" algn="l"/>
              </a:tabLst>
            </a:pPr>
            <a:r>
              <a:rPr lang="en-IN" sz="2400" b="1" dirty="0">
                <a:latin typeface="Arial" panose="020B0604020202020204" pitchFamily="34" charset="0"/>
                <a:cs typeface="Mangal" panose="02040503050203030202" pitchFamily="18" charset="0"/>
              </a:rPr>
              <a:t>The Three Little Pigs post pictures of their brick and stick houses online. Is this a good idea?</a:t>
            </a:r>
          </a:p>
        </p:txBody>
      </p:sp>
      <p:pic>
        <p:nvPicPr>
          <p:cNvPr id="13" name="Picture 12">
            <a:extLst>
              <a:ext uri="{FF2B5EF4-FFF2-40B4-BE49-F238E27FC236}">
                <a16:creationId xmlns:a16="http://schemas.microsoft.com/office/drawing/2014/main" id="{4DBC252D-178C-9DAD-26BE-CD895ECCBC0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117505" y="1077210"/>
            <a:ext cx="3849115" cy="3719943"/>
          </a:xfrm>
          <a:prstGeom prst="rect">
            <a:avLst/>
          </a:prstGeom>
        </p:spPr>
      </p:pic>
      <p:pic>
        <p:nvPicPr>
          <p:cNvPr id="16" name="Picture 15">
            <a:extLst>
              <a:ext uri="{FF2B5EF4-FFF2-40B4-BE49-F238E27FC236}">
                <a16:creationId xmlns:a16="http://schemas.microsoft.com/office/drawing/2014/main" id="{7453383B-F73F-4C9E-05F3-CC23EEEEFD2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281817" y="1099605"/>
            <a:ext cx="3630130" cy="3719943"/>
          </a:xfrm>
          <a:prstGeom prst="rect">
            <a:avLst/>
          </a:prstGeom>
        </p:spPr>
      </p:pic>
      <p:sp>
        <p:nvSpPr>
          <p:cNvPr id="19" name="TextBox 18">
            <a:extLst>
              <a:ext uri="{FF2B5EF4-FFF2-40B4-BE49-F238E27FC236}">
                <a16:creationId xmlns:a16="http://schemas.microsoft.com/office/drawing/2014/main" id="{63818560-709C-9C85-FD41-4914D99FF648}"/>
              </a:ext>
            </a:extLst>
          </p:cNvPr>
          <p:cNvSpPr txBox="1"/>
          <p:nvPr/>
        </p:nvSpPr>
        <p:spPr>
          <a:xfrm>
            <a:off x="7558773" y="4994185"/>
            <a:ext cx="4353174" cy="1441548"/>
          </a:xfrm>
          <a:prstGeom prst="rect">
            <a:avLst/>
          </a:prstGeom>
          <a:noFill/>
        </p:spPr>
        <p:txBody>
          <a:bodyPr wrap="square">
            <a:spAutoFit/>
          </a:bodyPr>
          <a:lstStyle/>
          <a:p>
            <a:pPr lvl="2" algn="ctr">
              <a:lnSpc>
                <a:spcPts val="2100"/>
              </a:lnSpc>
              <a:spcAft>
                <a:spcPts val="1000"/>
              </a:spcAft>
              <a:buSzPts val="1000"/>
              <a:tabLst>
                <a:tab pos="1371600" algn="l"/>
              </a:tabLst>
            </a:pPr>
            <a:r>
              <a:rPr lang="en-IN" sz="2400" b="1" dirty="0">
                <a:latin typeface="Arial" panose="020B0604020202020204" pitchFamily="34" charset="0"/>
                <a:cs typeface="Mangal" panose="02040503050203030202" pitchFamily="18" charset="0"/>
              </a:rPr>
              <a:t>The Tortoise challenges the Hare to an online race and hacks his way to victory. Is this fair?</a:t>
            </a:r>
          </a:p>
        </p:txBody>
      </p:sp>
      <p:sp>
        <p:nvSpPr>
          <p:cNvPr id="4" name="TextBox 3">
            <a:extLst>
              <a:ext uri="{FF2B5EF4-FFF2-40B4-BE49-F238E27FC236}">
                <a16:creationId xmlns:a16="http://schemas.microsoft.com/office/drawing/2014/main" id="{F41D0CD8-18BD-52FD-CAF6-1040BE763697}"/>
              </a:ext>
            </a:extLst>
          </p:cNvPr>
          <p:cNvSpPr txBox="1"/>
          <p:nvPr/>
        </p:nvSpPr>
        <p:spPr>
          <a:xfrm>
            <a:off x="574682" y="693588"/>
            <a:ext cx="11377264" cy="373179"/>
          </a:xfrm>
          <a:prstGeom prst="rect">
            <a:avLst/>
          </a:prstGeom>
          <a:noFill/>
        </p:spPr>
        <p:txBody>
          <a:bodyPr wrap="square">
            <a:spAutoFit/>
          </a:bodyPr>
          <a:lstStyle/>
          <a:p>
            <a:pPr lvl="0">
              <a:lnSpc>
                <a:spcPts val="2100"/>
              </a:lnSpc>
              <a:spcAft>
                <a:spcPts val="1000"/>
              </a:spcAft>
              <a:buSzPts val="1000"/>
              <a:tabLst>
                <a:tab pos="457200" algn="l"/>
              </a:tabLst>
            </a:pPr>
            <a:r>
              <a:rPr lang="en-IN" sz="2400" b="1" dirty="0">
                <a:solidFill>
                  <a:schemeClr val="accent2"/>
                </a:solidFill>
                <a:effectLst/>
                <a:latin typeface="Arial" panose="020B0604020202020204" pitchFamily="34" charset="0"/>
                <a:ea typeface="Times New Roman" panose="02020603050405020304" pitchFamily="18" charset="0"/>
                <a:cs typeface="Mangal" panose="02040503050203030202" pitchFamily="18" charset="0"/>
              </a:rPr>
              <a:t>Identify ethical and unethical online behaviour based on fairy tale scenarios.</a:t>
            </a:r>
            <a:endParaRPr lang="en-IN" sz="2000" b="1" dirty="0">
              <a:solidFill>
                <a:schemeClr val="accent2"/>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8" name="Picture 7">
            <a:extLst>
              <a:ext uri="{FF2B5EF4-FFF2-40B4-BE49-F238E27FC236}">
                <a16:creationId xmlns:a16="http://schemas.microsoft.com/office/drawing/2014/main" id="{BAF07EF3-95EB-6CF9-288E-D9BBFD072E57}"/>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59255" y="60802"/>
            <a:ext cx="580032" cy="580032"/>
          </a:xfrm>
          <a:prstGeom prst="rect">
            <a:avLst/>
          </a:prstGeom>
        </p:spPr>
      </p:pic>
    </p:spTree>
    <p:extLst>
      <p:ext uri="{BB962C8B-B14F-4D97-AF65-F5344CB8AC3E}">
        <p14:creationId xmlns:p14="http://schemas.microsoft.com/office/powerpoint/2010/main" val="215123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72BC031-C156-3544-1705-466DCC756693}"/>
              </a:ext>
            </a:extLst>
          </p:cNvPr>
          <p:cNvSpPr/>
          <p:nvPr/>
        </p:nvSpPr>
        <p:spPr>
          <a:xfrm>
            <a:off x="1143139" y="2725244"/>
            <a:ext cx="10383274" cy="1656184"/>
          </a:xfrm>
          <a:prstGeom prst="roundRect">
            <a:avLst/>
          </a:prstGeom>
          <a:solidFill>
            <a:schemeClr val="accent6">
              <a:lumMod val="40000"/>
              <a:lumOff val="6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550">
              <a:lnSpc>
                <a:spcPts val="2100"/>
              </a:lnSpc>
              <a:spcAft>
                <a:spcPts val="1000"/>
              </a:spcAft>
            </a:pPr>
            <a:endParaRPr lang="en-IN" sz="2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endParaRPr>
          </a:p>
          <a:p>
            <a:pPr marL="82550">
              <a:lnSpc>
                <a:spcPts val="2100"/>
              </a:lnSpc>
              <a:spcAft>
                <a:spcPts val="1000"/>
              </a:spcAft>
            </a:pPr>
            <a:r>
              <a:rPr lang="en-IN" sz="2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Have each group discuss the dilemma and act out two scenes: </a:t>
            </a:r>
            <a:endParaRPr lang="en-IN" sz="2800" dirty="0">
              <a:effectLst/>
              <a:latin typeface="Arial" panose="020B0604020202020204" pitchFamily="34" charset="0"/>
              <a:ea typeface="Calibri" panose="020F0502020204030204" pitchFamily="34" charset="0"/>
              <a:cs typeface="Arial" panose="020B0604020202020204" pitchFamily="34" charset="0"/>
            </a:endParaRPr>
          </a:p>
          <a:p>
            <a:pPr marL="222250" lvl="2">
              <a:lnSpc>
                <a:spcPts val="2100"/>
              </a:lnSpc>
              <a:spcAft>
                <a:spcPts val="1000"/>
              </a:spcAft>
              <a:buSzPts val="1000"/>
              <a:tabLst>
                <a:tab pos="1371600" algn="l"/>
              </a:tabLst>
            </a:pPr>
            <a:r>
              <a:rPr lang="en-IN" sz="2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Scene 1: The characters make the unethical online choice.</a:t>
            </a:r>
            <a:endParaRPr lang="en-IN" sz="2800" dirty="0">
              <a:solidFill>
                <a:srgbClr val="1F1F1F"/>
              </a:solidFill>
              <a:latin typeface="Arial" panose="020B0604020202020204" pitchFamily="34" charset="0"/>
              <a:ea typeface="Calibri" panose="020F0502020204030204" pitchFamily="34" charset="0"/>
              <a:cs typeface="Arial" panose="020B0604020202020204" pitchFamily="34" charset="0"/>
            </a:endParaRPr>
          </a:p>
          <a:p>
            <a:pPr marL="222250" lvl="2">
              <a:lnSpc>
                <a:spcPts val="2100"/>
              </a:lnSpc>
              <a:spcAft>
                <a:spcPts val="1000"/>
              </a:spcAft>
              <a:buSzPts val="1000"/>
              <a:tabLst>
                <a:tab pos="1371600" algn="l"/>
              </a:tabLst>
            </a:pPr>
            <a:r>
              <a:rPr lang="en-IN" sz="2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Scene 2: The characters make the ethical online choice.</a:t>
            </a:r>
            <a:endParaRPr lang="en-IN" sz="28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IN" dirty="0"/>
          </a:p>
        </p:txBody>
      </p:sp>
      <p:sp>
        <p:nvSpPr>
          <p:cNvPr id="3" name="Rectangle: Rounded Corners 2">
            <a:extLst>
              <a:ext uri="{FF2B5EF4-FFF2-40B4-BE49-F238E27FC236}">
                <a16:creationId xmlns:a16="http://schemas.microsoft.com/office/drawing/2014/main" id="{69A96813-989B-8FB3-5CEA-17DCAC10157C}"/>
              </a:ext>
            </a:extLst>
          </p:cNvPr>
          <p:cNvSpPr/>
          <p:nvPr/>
        </p:nvSpPr>
        <p:spPr>
          <a:xfrm>
            <a:off x="1171921" y="1389152"/>
            <a:ext cx="10325711" cy="1076098"/>
          </a:xfrm>
          <a:prstGeom prst="roundRect">
            <a:avLst/>
          </a:prstGeom>
          <a:solidFill>
            <a:schemeClr val="accent5">
              <a:lumMod val="20000"/>
              <a:lumOff val="8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endParaRPr>
          </a:p>
          <a:p>
            <a:r>
              <a:rPr lang="en-IN" sz="2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Divide the class into groups and assign each group a fairy tale dilemma.</a:t>
            </a:r>
            <a:endParaRPr lang="en-IN" sz="2800" dirty="0">
              <a:effectLst/>
              <a:latin typeface="Arial" panose="020B0604020202020204" pitchFamily="34" charset="0"/>
              <a:ea typeface="Calibri" panose="020F0502020204030204" pitchFamily="34" charset="0"/>
              <a:cs typeface="Arial" panose="020B0604020202020204" pitchFamily="34" charset="0"/>
            </a:endParaRPr>
          </a:p>
          <a:p>
            <a:pPr algn="ctr"/>
            <a:endParaRPr lang="en-IN" dirty="0"/>
          </a:p>
        </p:txBody>
      </p:sp>
      <p:sp>
        <p:nvSpPr>
          <p:cNvPr id="5" name="Rectangle: Rounded Corners 4">
            <a:extLst>
              <a:ext uri="{FF2B5EF4-FFF2-40B4-BE49-F238E27FC236}">
                <a16:creationId xmlns:a16="http://schemas.microsoft.com/office/drawing/2014/main" id="{F81C282F-CEFB-AA49-87C6-040110EA5932}"/>
              </a:ext>
            </a:extLst>
          </p:cNvPr>
          <p:cNvSpPr/>
          <p:nvPr/>
        </p:nvSpPr>
        <p:spPr>
          <a:xfrm>
            <a:off x="1171921" y="4537158"/>
            <a:ext cx="10383274" cy="936104"/>
          </a:xfrm>
          <a:prstGeom prst="roundRect">
            <a:avLst/>
          </a:prstGeom>
          <a:solidFill>
            <a:schemeClr val="accent5">
              <a:lumMod val="20000"/>
              <a:lumOff val="8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effectLst/>
            </a:endParaRPr>
          </a:p>
          <a:p>
            <a:pPr marL="82550" lvl="1">
              <a:lnSpc>
                <a:spcPts val="2100"/>
              </a:lnSpc>
              <a:spcAft>
                <a:spcPts val="1000"/>
              </a:spcAft>
              <a:buSzPts val="1000"/>
              <a:tabLst>
                <a:tab pos="914400" algn="l"/>
              </a:tabLst>
            </a:pPr>
            <a:r>
              <a:rPr lang="en-IN" sz="2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Facilitate a discussion about the consequences of each choice.</a:t>
            </a:r>
            <a:endParaRPr lang="en-IN" sz="28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IN" dirty="0"/>
          </a:p>
        </p:txBody>
      </p:sp>
      <p:sp>
        <p:nvSpPr>
          <p:cNvPr id="6" name="Rectangle: Rounded Corners 5">
            <a:extLst>
              <a:ext uri="{FF2B5EF4-FFF2-40B4-BE49-F238E27FC236}">
                <a16:creationId xmlns:a16="http://schemas.microsoft.com/office/drawing/2014/main" id="{86AA8432-AD1B-842E-1C16-D5E3CF81E069}"/>
              </a:ext>
            </a:extLst>
          </p:cNvPr>
          <p:cNvSpPr/>
          <p:nvPr/>
        </p:nvSpPr>
        <p:spPr>
          <a:xfrm>
            <a:off x="1171922" y="5733256"/>
            <a:ext cx="10325711" cy="936104"/>
          </a:xfrm>
          <a:prstGeom prst="roundRect">
            <a:avLst/>
          </a:prstGeom>
          <a:solidFill>
            <a:schemeClr val="accent6">
              <a:lumMod val="40000"/>
              <a:lumOff val="6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ts val="2100"/>
              </a:lnSpc>
              <a:spcAft>
                <a:spcPts val="1000"/>
              </a:spcAft>
              <a:buSzPts val="1000"/>
              <a:tabLst>
                <a:tab pos="914400" algn="l"/>
              </a:tabLst>
            </a:pPr>
            <a:endParaRPr lang="en-IN" sz="2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endParaRPr>
          </a:p>
          <a:p>
            <a:pPr marL="0" lvl="1">
              <a:lnSpc>
                <a:spcPts val="2100"/>
              </a:lnSpc>
              <a:spcAft>
                <a:spcPts val="1000"/>
              </a:spcAft>
              <a:buSzPts val="1000"/>
              <a:tabLst>
                <a:tab pos="914400" algn="l"/>
              </a:tabLst>
            </a:pPr>
            <a:r>
              <a:rPr lang="en-IN" sz="2800" dirty="0">
                <a:solidFill>
                  <a:srgbClr val="1F1F1F"/>
                </a:solidFill>
                <a:latin typeface="Arial" panose="020B0604020202020204" pitchFamily="34" charset="0"/>
                <a:ea typeface="Times New Roman" panose="02020603050405020304" pitchFamily="18" charset="0"/>
                <a:cs typeface="Arial" panose="020B0604020202020204" pitchFamily="34" charset="0"/>
              </a:rPr>
              <a:t> </a:t>
            </a:r>
            <a:r>
              <a:rPr lang="en-IN" sz="2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Discuss what makes a choice ethical or unethical online.</a:t>
            </a:r>
            <a:endParaRPr lang="en-IN" sz="28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IN" dirty="0"/>
          </a:p>
        </p:txBody>
      </p:sp>
      <p:sp>
        <p:nvSpPr>
          <p:cNvPr id="4" name="Rectangle: Rounded Corners 3">
            <a:extLst>
              <a:ext uri="{FF2B5EF4-FFF2-40B4-BE49-F238E27FC236}">
                <a16:creationId xmlns:a16="http://schemas.microsoft.com/office/drawing/2014/main" id="{1105E8FD-AFCA-6823-94E2-6DC96B86220D}"/>
              </a:ext>
            </a:extLst>
          </p:cNvPr>
          <p:cNvSpPr/>
          <p:nvPr/>
        </p:nvSpPr>
        <p:spPr>
          <a:xfrm>
            <a:off x="1171922" y="177396"/>
            <a:ext cx="10325711" cy="1076098"/>
          </a:xfrm>
          <a:prstGeom prst="roundRect">
            <a:avLst/>
          </a:prstGeom>
          <a:solidFill>
            <a:schemeClr val="accent6">
              <a:lumMod val="40000"/>
              <a:lumOff val="6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a:solidFill>
                  <a:srgbClr val="1F1F1F"/>
                </a:solidFill>
                <a:latin typeface="Arial" panose="020B0604020202020204" pitchFamily="34" charset="0"/>
                <a:cs typeface="Arial" panose="020B0604020202020204" pitchFamily="34" charset="0"/>
              </a:rPr>
              <a:t>Choose a few well-known fairy tales and create a scenario that presents an ethical dilemma related to online behaviour. </a:t>
            </a:r>
          </a:p>
        </p:txBody>
      </p:sp>
    </p:spTree>
    <p:extLst>
      <p:ext uri="{BB962C8B-B14F-4D97-AF65-F5344CB8AC3E}">
        <p14:creationId xmlns:p14="http://schemas.microsoft.com/office/powerpoint/2010/main" val="265338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5CDECE-8A6C-74E7-038C-FD97020242A8}"/>
              </a:ext>
            </a:extLst>
          </p:cNvPr>
          <p:cNvSpPr txBox="1"/>
          <p:nvPr/>
        </p:nvSpPr>
        <p:spPr>
          <a:xfrm>
            <a:off x="837828" y="2237264"/>
            <a:ext cx="4896544" cy="1384995"/>
          </a:xfrm>
          <a:prstGeom prst="rect">
            <a:avLst/>
          </a:prstGeom>
          <a:noFill/>
        </p:spPr>
        <p:txBody>
          <a:bodyPr wrap="square">
            <a:spAutoFit/>
          </a:bodyPr>
          <a:lstStyle/>
          <a:p>
            <a:pPr lvl="0" algn="ctr">
              <a:spcAft>
                <a:spcPts val="1000"/>
              </a:spcAft>
              <a:buSzPts val="1000"/>
              <a:tabLst>
                <a:tab pos="457200" algn="l"/>
              </a:tabLst>
            </a:pPr>
            <a:r>
              <a:rPr lang="en-IN" sz="2800" dirty="0">
                <a:effectLst/>
                <a:latin typeface="Arial" panose="020B0604020202020204" pitchFamily="34" charset="0"/>
                <a:ea typeface="Times New Roman" panose="02020603050405020304" pitchFamily="18" charset="0"/>
                <a:cs typeface="Mangal" panose="02040503050203030202" pitchFamily="18" charset="0"/>
              </a:rPr>
              <a:t>Design a super man/ super woman who fights online villains.</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5" name="TextBox 4">
            <a:extLst>
              <a:ext uri="{FF2B5EF4-FFF2-40B4-BE49-F238E27FC236}">
                <a16:creationId xmlns:a16="http://schemas.microsoft.com/office/drawing/2014/main" id="{518AFD90-B0C1-0A9D-8BFA-42BB3DA3F7DC}"/>
              </a:ext>
            </a:extLst>
          </p:cNvPr>
          <p:cNvSpPr txBox="1"/>
          <p:nvPr/>
        </p:nvSpPr>
        <p:spPr>
          <a:xfrm>
            <a:off x="2638028" y="548680"/>
            <a:ext cx="6912768" cy="1200329"/>
          </a:xfrm>
          <a:prstGeom prst="rect">
            <a:avLst/>
          </a:prstGeom>
          <a:noFill/>
        </p:spPr>
        <p:txBody>
          <a:bodyPr wrap="square">
            <a:spAutoFit/>
          </a:bodyPr>
          <a:lstStyle/>
          <a:p>
            <a:pPr algn="ctr"/>
            <a:r>
              <a:rPr lang="en-US" sz="3600" b="0" i="0" dirty="0">
                <a:solidFill>
                  <a:srgbClr val="00FF00"/>
                </a:solidFill>
                <a:effectLst/>
                <a:latin typeface="Arial" panose="020B0604020202020204" pitchFamily="34" charset="0"/>
                <a:cs typeface="Arial" panose="020B0604020202020204" pitchFamily="34" charset="0"/>
              </a:rPr>
              <a:t>Guardians of the Digital Realm: </a:t>
            </a:r>
            <a:r>
              <a:rPr lang="en-US" sz="3600" b="0" i="0" dirty="0">
                <a:solidFill>
                  <a:schemeClr val="accent2"/>
                </a:solidFill>
                <a:effectLst/>
                <a:latin typeface="Arial" panose="020B0604020202020204" pitchFamily="34" charset="0"/>
                <a:cs typeface="Arial" panose="020B0604020202020204" pitchFamily="34" charset="0"/>
              </a:rPr>
              <a:t>Design Your Cyber Hero!</a:t>
            </a:r>
            <a:endParaRPr lang="en-IN" sz="3600" dirty="0">
              <a:solidFill>
                <a:schemeClr val="accent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B366274-6111-D8CA-2A03-02CF3ADCAAC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90356" y="2276872"/>
            <a:ext cx="6259055" cy="4164880"/>
          </a:xfrm>
          <a:prstGeom prst="rect">
            <a:avLst/>
          </a:prstGeom>
        </p:spPr>
      </p:pic>
      <p:pic>
        <p:nvPicPr>
          <p:cNvPr id="7" name="Picture 6">
            <a:extLst>
              <a:ext uri="{FF2B5EF4-FFF2-40B4-BE49-F238E27FC236}">
                <a16:creationId xmlns:a16="http://schemas.microsoft.com/office/drawing/2014/main" id="{BA0303D3-C6B0-6F38-605E-3131667A0DC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13892" y="764704"/>
            <a:ext cx="792088" cy="792088"/>
          </a:xfrm>
          <a:prstGeom prst="rect">
            <a:avLst/>
          </a:prstGeom>
        </p:spPr>
      </p:pic>
      <p:sp>
        <p:nvSpPr>
          <p:cNvPr id="8" name="TextBox 7">
            <a:extLst>
              <a:ext uri="{FF2B5EF4-FFF2-40B4-BE49-F238E27FC236}">
                <a16:creationId xmlns:a16="http://schemas.microsoft.com/office/drawing/2014/main" id="{E0E4BA71-9A71-F47F-00EF-DCA13F3A7AD7}"/>
              </a:ext>
            </a:extLst>
          </p:cNvPr>
          <p:cNvSpPr txBox="1"/>
          <p:nvPr/>
        </p:nvSpPr>
        <p:spPr>
          <a:xfrm>
            <a:off x="3046412" y="6662112"/>
            <a:ext cx="1031776" cy="646331"/>
          </a:xfrm>
          <a:prstGeom prst="rect">
            <a:avLst/>
          </a:prstGeom>
          <a:noFill/>
        </p:spPr>
        <p:txBody>
          <a:bodyPr wrap="square" rtlCol="0">
            <a:spAutoFit/>
          </a:bodyPr>
          <a:lstStyle/>
          <a:p>
            <a:r>
              <a:rPr lang="en-IN" sz="900">
                <a:hlinkClick r:id="rId5" tooltip="http://www.flickr.com/photos/lwr/6773491021/"/>
              </a:rPr>
              <a:t>This Photo</a:t>
            </a:r>
            <a:r>
              <a:rPr lang="en-IN" sz="900"/>
              <a:t> by Unknown Author is licensed under </a:t>
            </a:r>
            <a:r>
              <a:rPr lang="en-IN" sz="900">
                <a:hlinkClick r:id="rId6" tooltip="https://creativecommons.org/licenses/by-nc-sa/3.0/"/>
              </a:rPr>
              <a:t>CC BY-SA-NC</a:t>
            </a:r>
            <a:endParaRPr lang="en-IN" sz="900"/>
          </a:p>
        </p:txBody>
      </p:sp>
      <p:sp>
        <p:nvSpPr>
          <p:cNvPr id="10" name="TextBox 9">
            <a:extLst>
              <a:ext uri="{FF2B5EF4-FFF2-40B4-BE49-F238E27FC236}">
                <a16:creationId xmlns:a16="http://schemas.microsoft.com/office/drawing/2014/main" id="{68440246-6410-49E2-5D32-E82C88965345}"/>
              </a:ext>
            </a:extLst>
          </p:cNvPr>
          <p:cNvSpPr txBox="1"/>
          <p:nvPr/>
        </p:nvSpPr>
        <p:spPr>
          <a:xfrm>
            <a:off x="1413892" y="3622259"/>
            <a:ext cx="3744416" cy="2677656"/>
          </a:xfrm>
          <a:prstGeom prst="rect">
            <a:avLst/>
          </a:prstGeom>
          <a:noFill/>
        </p:spPr>
        <p:txBody>
          <a:bodyPr wrap="square">
            <a:spAutoFit/>
          </a:bodyPr>
          <a:lstStyle/>
          <a:p>
            <a:pPr algn="ctr">
              <a:spcBef>
                <a:spcPts val="1200"/>
              </a:spcBef>
              <a:spcAft>
                <a:spcPts val="1200"/>
              </a:spcAft>
            </a:pPr>
            <a:r>
              <a:rPr lang="en-IN" sz="2800" dirty="0">
                <a:effectLst/>
                <a:latin typeface="Arial" panose="020B0604020202020204" pitchFamily="34" charset="0"/>
                <a:ea typeface="Times New Roman" panose="02020603050405020304" pitchFamily="18" charset="0"/>
                <a:cs typeface="Mangal" panose="02040503050203030202" pitchFamily="18" charset="0"/>
              </a:rPr>
              <a:t>It allows them to participate, discuss, and create rules for being safe and responsible digital citizens.</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26036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803" y="1044728"/>
            <a:ext cx="11981062" cy="5692383"/>
          </a:xfrm>
          <a:prstGeom prst="rect">
            <a:avLst/>
          </a:prstGeom>
        </p:spPr>
        <p:txBody>
          <a:bodyPr wrap="square">
            <a:spAutoFit/>
          </a:bodyPr>
          <a:lstStyle/>
          <a:p>
            <a:pPr lvl="0" eaLnBrk="0" fontAlgn="base" hangingPunct="0">
              <a:spcBef>
                <a:spcPct val="0"/>
              </a:spcBef>
              <a:spcAft>
                <a:spcPct val="0"/>
              </a:spcAft>
            </a:pPr>
            <a:r>
              <a:rPr lang="en-US" altLang="en-US" sz="2799" dirty="0">
                <a:solidFill>
                  <a:srgbClr val="FFFF00"/>
                </a:solidFill>
                <a:latin typeface="Google Sans"/>
              </a:rPr>
              <a:t>Netiquette, short for "network etiquette" or "internet etiquette," is a set of informal guidelines for </a:t>
            </a:r>
            <a:r>
              <a:rPr lang="en-US" altLang="en-US" sz="2799" b="1" dirty="0">
                <a:solidFill>
                  <a:srgbClr val="FFFF00"/>
                </a:solidFill>
                <a:latin typeface="Google Sans"/>
              </a:rPr>
              <a:t>appropriate and respectful online behavior</a:t>
            </a:r>
            <a:r>
              <a:rPr lang="en-US" altLang="en-US" sz="2799" dirty="0">
                <a:solidFill>
                  <a:srgbClr val="FFFF00"/>
                </a:solidFill>
                <a:latin typeface="Google Sans"/>
              </a:rPr>
              <a:t>. It's essentially </a:t>
            </a:r>
            <a:r>
              <a:rPr lang="en-US" altLang="en-US" sz="2799" b="1" dirty="0">
                <a:solidFill>
                  <a:srgbClr val="FFFF00"/>
                </a:solidFill>
                <a:latin typeface="Google Sans"/>
              </a:rPr>
              <a:t>etiquette for the digital world</a:t>
            </a:r>
            <a:r>
              <a:rPr lang="en-US" altLang="en-US" sz="2799" dirty="0">
                <a:solidFill>
                  <a:srgbClr val="FFFF00"/>
                </a:solidFill>
                <a:latin typeface="Google Sans"/>
              </a:rPr>
              <a:t>, similar to how traditional etiquette guides our behavior in social situations.</a:t>
            </a:r>
            <a:endParaRPr lang="en-US" altLang="en-US" sz="2399" dirty="0">
              <a:solidFill>
                <a:srgbClr val="FFFF00"/>
              </a:solidFill>
            </a:endParaRPr>
          </a:p>
          <a:p>
            <a:pPr lvl="0" eaLnBrk="0" fontAlgn="base" hangingPunct="0">
              <a:spcBef>
                <a:spcPct val="0"/>
              </a:spcBef>
              <a:spcAft>
                <a:spcPct val="0"/>
              </a:spcAft>
            </a:pPr>
            <a:r>
              <a:rPr lang="en-US" altLang="en-US" sz="2799" dirty="0">
                <a:solidFill>
                  <a:srgbClr val="FFFF00"/>
                </a:solidFill>
                <a:latin typeface="Google Sans"/>
              </a:rPr>
              <a:t>Netiquette helps foster </a:t>
            </a:r>
            <a:r>
              <a:rPr lang="en-US" altLang="en-US" sz="2799" b="1" dirty="0">
                <a:solidFill>
                  <a:srgbClr val="FFFF00"/>
                </a:solidFill>
                <a:latin typeface="Google Sans"/>
              </a:rPr>
              <a:t>positive and productive online communication.</a:t>
            </a:r>
          </a:p>
          <a:p>
            <a:pPr lvl="0" eaLnBrk="0" fontAlgn="base" hangingPunct="0">
              <a:spcBef>
                <a:spcPct val="0"/>
              </a:spcBef>
              <a:spcAft>
                <a:spcPct val="0"/>
              </a:spcAft>
            </a:pPr>
            <a:r>
              <a:rPr lang="en-US" altLang="en-US" sz="2799" dirty="0">
                <a:solidFill>
                  <a:srgbClr val="FFFF00"/>
                </a:solidFill>
                <a:latin typeface="Google Sans"/>
              </a:rPr>
              <a:t>It encourages users to be mindful of others and </a:t>
            </a:r>
            <a:r>
              <a:rPr lang="en-US" altLang="en-US" sz="2799" b="1" dirty="0">
                <a:solidFill>
                  <a:srgbClr val="FFFF00"/>
                </a:solidFill>
                <a:latin typeface="Google Sans"/>
              </a:rPr>
              <a:t>treat everyone with respect</a:t>
            </a:r>
            <a:r>
              <a:rPr lang="en-US" altLang="en-US" sz="2799" dirty="0">
                <a:solidFill>
                  <a:srgbClr val="FFFF00"/>
                </a:solidFill>
                <a:latin typeface="Google Sans"/>
              </a:rPr>
              <a:t>, even if they disagree.</a:t>
            </a:r>
            <a:endParaRPr lang="en-US" altLang="en-US" sz="2799" b="1" dirty="0">
              <a:solidFill>
                <a:srgbClr val="FFFF00"/>
              </a:solidFill>
              <a:latin typeface="Google Sans"/>
            </a:endParaRPr>
          </a:p>
          <a:p>
            <a:pPr lvl="0" eaLnBrk="0" fontAlgn="base" hangingPunct="0">
              <a:spcBef>
                <a:spcPct val="0"/>
              </a:spcBef>
              <a:spcAft>
                <a:spcPct val="0"/>
              </a:spcAft>
            </a:pPr>
            <a:endParaRPr lang="en-US" altLang="en-US" sz="2799" dirty="0">
              <a:solidFill>
                <a:srgbClr val="FFFF00"/>
              </a:solidFill>
              <a:latin typeface="Google Sans"/>
            </a:endParaRPr>
          </a:p>
          <a:p>
            <a:pPr lvl="0" eaLnBrk="0" fontAlgn="base" hangingPunct="0">
              <a:spcBef>
                <a:spcPct val="0"/>
              </a:spcBef>
              <a:spcAft>
                <a:spcPct val="0"/>
              </a:spcAft>
            </a:pPr>
            <a:r>
              <a:rPr lang="en-US" altLang="en-US" sz="2799" dirty="0">
                <a:solidFill>
                  <a:srgbClr val="FFFF00"/>
                </a:solidFill>
                <a:latin typeface="Google Sans"/>
              </a:rPr>
              <a:t>Following netiquette benefits everyone by creating a </a:t>
            </a:r>
            <a:r>
              <a:rPr lang="en-US" altLang="en-US" sz="2799" b="1" dirty="0">
                <a:solidFill>
                  <a:srgbClr val="FFFF00"/>
                </a:solidFill>
                <a:latin typeface="Google Sans"/>
              </a:rPr>
              <a:t>more pleasant and respectful online environment</a:t>
            </a:r>
            <a:r>
              <a:rPr lang="en-US" altLang="en-US" sz="2799" dirty="0">
                <a:solidFill>
                  <a:srgbClr val="FFFF00"/>
                </a:solidFill>
                <a:latin typeface="Google Sans"/>
              </a:rPr>
              <a:t>. It helps build trust and credibility online, strengthens relationships, and avoids unnecessary conflict. Remember, even though it's not a strict set of rules, practicing good netiquette goes a long way in making the online world a better place for everyone.</a:t>
            </a:r>
            <a:endParaRPr lang="en-US" altLang="en-US" sz="2799" b="1" dirty="0">
              <a:solidFill>
                <a:srgbClr val="FFFF00"/>
              </a:solidFill>
              <a:latin typeface="Google Sans"/>
            </a:endParaRPr>
          </a:p>
        </p:txBody>
      </p:sp>
      <p:sp>
        <p:nvSpPr>
          <p:cNvPr id="5" name="Rectangle 4"/>
          <p:cNvSpPr/>
          <p:nvPr/>
        </p:nvSpPr>
        <p:spPr>
          <a:xfrm>
            <a:off x="4631548" y="238728"/>
            <a:ext cx="2843307" cy="646163"/>
          </a:xfrm>
          <a:prstGeom prst="rect">
            <a:avLst/>
          </a:prstGeom>
        </p:spPr>
        <p:txBody>
          <a:bodyPr wrap="none">
            <a:spAutoFit/>
          </a:bodyPr>
          <a:lstStyle/>
          <a:p>
            <a:r>
              <a:rPr lang="en-US" altLang="en-US" sz="3599" dirty="0">
                <a:solidFill>
                  <a:srgbClr val="FFFF00"/>
                </a:solidFill>
                <a:latin typeface="Algerian" panose="04020705040A02060702" pitchFamily="82" charset="0"/>
              </a:rPr>
              <a:t>Netiquette</a:t>
            </a:r>
            <a:endParaRPr lang="en-US" sz="3599" dirty="0">
              <a:solidFill>
                <a:srgbClr val="FFFF00"/>
              </a:solidFill>
              <a:latin typeface="Algerian" panose="04020705040A02060702" pitchFamily="82" charset="0"/>
            </a:endParaRPr>
          </a:p>
        </p:txBody>
      </p:sp>
    </p:spTree>
    <p:extLst>
      <p:ext uri="{BB962C8B-B14F-4D97-AF65-F5344CB8AC3E}">
        <p14:creationId xmlns:p14="http://schemas.microsoft.com/office/powerpoint/2010/main" val="428884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954" y="571703"/>
            <a:ext cx="12036465" cy="5507765"/>
          </a:xfrm>
          <a:prstGeom prst="rect">
            <a:avLst/>
          </a:prstGeom>
        </p:spPr>
        <p:txBody>
          <a:bodyPr wrap="square">
            <a:spAutoFit/>
          </a:bodyPr>
          <a:lstStyle/>
          <a:p>
            <a:pPr lvl="0" eaLnBrk="0" fontAlgn="base" hangingPunct="0">
              <a:spcBef>
                <a:spcPct val="0"/>
              </a:spcBef>
              <a:spcAft>
                <a:spcPct val="0"/>
              </a:spcAft>
            </a:pPr>
            <a:r>
              <a:rPr lang="en-US" altLang="en-US" sz="3199" dirty="0">
                <a:solidFill>
                  <a:srgbClr val="FFFF00"/>
                </a:solidFill>
                <a:latin typeface="Google Sans"/>
              </a:rPr>
              <a:t>This includes aspects like:</a:t>
            </a:r>
            <a:endParaRPr lang="en-US" altLang="en-US" sz="2799" dirty="0">
              <a:solidFill>
                <a:srgbClr val="FFFF00"/>
              </a:solidFill>
            </a:endParaRPr>
          </a:p>
          <a:p>
            <a:pPr lvl="0" eaLnBrk="0" fontAlgn="base" hangingPunct="0">
              <a:spcBef>
                <a:spcPct val="0"/>
              </a:spcBef>
              <a:spcAft>
                <a:spcPct val="0"/>
              </a:spcAft>
              <a:buFontTx/>
              <a:buChar char="•"/>
            </a:pPr>
            <a:r>
              <a:rPr lang="en-US" altLang="en-US" sz="3199" b="1" dirty="0">
                <a:solidFill>
                  <a:srgbClr val="FFFF00"/>
                </a:solidFill>
                <a:latin typeface="Google Sans"/>
              </a:rPr>
              <a:t>Being courteous and professional</a:t>
            </a:r>
            <a:r>
              <a:rPr lang="en-US" altLang="en-US" sz="3199" dirty="0">
                <a:solidFill>
                  <a:srgbClr val="FFFF00"/>
                </a:solidFill>
                <a:latin typeface="Google Sans"/>
              </a:rPr>
              <a:t> in your communication, avoiding inflammatory language or personal attacks.</a:t>
            </a:r>
          </a:p>
          <a:p>
            <a:pPr lvl="0" eaLnBrk="0" fontAlgn="base" hangingPunct="0">
              <a:spcBef>
                <a:spcPct val="0"/>
              </a:spcBef>
              <a:spcAft>
                <a:spcPct val="0"/>
              </a:spcAft>
              <a:buFontTx/>
              <a:buChar char="•"/>
            </a:pPr>
            <a:r>
              <a:rPr lang="en-US" altLang="en-US" sz="3199" b="1" dirty="0">
                <a:solidFill>
                  <a:srgbClr val="FFFF00"/>
                </a:solidFill>
                <a:latin typeface="Google Sans"/>
              </a:rPr>
              <a:t>Respecting privacy</a:t>
            </a:r>
            <a:r>
              <a:rPr lang="en-US" altLang="en-US" sz="3199" dirty="0">
                <a:solidFill>
                  <a:srgbClr val="FFFF00"/>
                </a:solidFill>
                <a:latin typeface="Google Sans"/>
              </a:rPr>
              <a:t> and avoiding sharing personal information about others without their consent.</a:t>
            </a:r>
          </a:p>
          <a:p>
            <a:pPr lvl="0" eaLnBrk="0" fontAlgn="base" hangingPunct="0">
              <a:spcBef>
                <a:spcPct val="0"/>
              </a:spcBef>
              <a:spcAft>
                <a:spcPct val="0"/>
              </a:spcAft>
              <a:buFontTx/>
              <a:buChar char="•"/>
            </a:pPr>
            <a:r>
              <a:rPr lang="en-US" altLang="en-US" sz="3199" b="1" dirty="0">
                <a:solidFill>
                  <a:srgbClr val="FFFF00"/>
                </a:solidFill>
                <a:latin typeface="Google Sans"/>
              </a:rPr>
              <a:t>Following the rules and guidelines</a:t>
            </a:r>
            <a:r>
              <a:rPr lang="en-US" altLang="en-US" sz="3199" dirty="0">
                <a:solidFill>
                  <a:srgbClr val="FFFF00"/>
                </a:solidFill>
                <a:latin typeface="Google Sans"/>
              </a:rPr>
              <a:t> of specific online platforms you use, such as forums or social media.</a:t>
            </a:r>
          </a:p>
          <a:p>
            <a:pPr lvl="0" eaLnBrk="0" fontAlgn="base" hangingPunct="0">
              <a:spcBef>
                <a:spcPct val="0"/>
              </a:spcBef>
              <a:spcAft>
                <a:spcPct val="0"/>
              </a:spcAft>
              <a:buFontTx/>
              <a:buChar char="•"/>
            </a:pPr>
            <a:r>
              <a:rPr lang="en-US" altLang="en-US" sz="3199" b="1" dirty="0">
                <a:solidFill>
                  <a:srgbClr val="FFFF00"/>
                </a:solidFill>
                <a:latin typeface="Google Sans"/>
              </a:rPr>
              <a:t>Being mindful of the tone</a:t>
            </a:r>
            <a:r>
              <a:rPr lang="en-US" altLang="en-US" sz="3199" dirty="0">
                <a:solidFill>
                  <a:srgbClr val="FFFF00"/>
                </a:solidFill>
                <a:latin typeface="Google Sans"/>
              </a:rPr>
              <a:t> your writing conveys, as text-based communication can easily lead to misunderstandings.</a:t>
            </a:r>
          </a:p>
          <a:p>
            <a:pPr lvl="0" eaLnBrk="0" fontAlgn="base" hangingPunct="0">
              <a:spcBef>
                <a:spcPct val="0"/>
              </a:spcBef>
              <a:spcAft>
                <a:spcPct val="0"/>
              </a:spcAft>
              <a:buFontTx/>
              <a:buChar char="•"/>
            </a:pPr>
            <a:r>
              <a:rPr lang="en-US" altLang="en-US" sz="3199" b="1" dirty="0">
                <a:solidFill>
                  <a:srgbClr val="FFFF00"/>
                </a:solidFill>
                <a:latin typeface="Google Sans"/>
              </a:rPr>
              <a:t>Avoiding spreading misinformation</a:t>
            </a:r>
            <a:r>
              <a:rPr lang="en-US" altLang="en-US" sz="3199" dirty="0">
                <a:solidFill>
                  <a:srgbClr val="FFFF00"/>
                </a:solidFill>
                <a:latin typeface="Google Sans"/>
              </a:rPr>
              <a:t> and being critical of the information you encounter online.</a:t>
            </a:r>
          </a:p>
        </p:txBody>
      </p:sp>
    </p:spTree>
    <p:extLst>
      <p:ext uri="{BB962C8B-B14F-4D97-AF65-F5344CB8AC3E}">
        <p14:creationId xmlns:p14="http://schemas.microsoft.com/office/powerpoint/2010/main" val="90898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gerian" panose="04020705040A02060702" pitchFamily="82" charset="0"/>
              </a:rPr>
              <a:t>Types of netiquettes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9153355"/>
              </p:ext>
            </p:extLst>
          </p:nvPr>
        </p:nvGraphicFramePr>
        <p:xfrm>
          <a:off x="422453" y="1192074"/>
          <a:ext cx="11503204" cy="5263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45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826862"/>
            <a:ext cx="10512862" cy="999181"/>
          </a:xfrm>
        </p:spPr>
        <p:txBody>
          <a:bodyPr>
            <a:normAutofit fontScale="90000"/>
          </a:bodyPr>
          <a:lstStyle/>
          <a:p>
            <a:r>
              <a:rPr lang="en-US" b="1" dirty="0">
                <a:latin typeface="Algerian" panose="04020705040A02060702" pitchFamily="82" charset="0"/>
              </a:rPr>
              <a:t>Activity: Netiquette Olympics</a:t>
            </a:r>
            <a:br>
              <a:rPr lang="en-US" dirty="0">
                <a:latin typeface="Algerian" panose="04020705040A02060702" pitchFamily="82" charset="0"/>
              </a:rPr>
            </a:br>
            <a:br>
              <a:rPr lang="en-US" dirty="0">
                <a:latin typeface="Algerian" panose="04020705040A02060702" pitchFamily="82" charset="0"/>
              </a:rPr>
            </a:br>
            <a:endParaRPr lang="en-US" dirty="0">
              <a:latin typeface="Algerian" panose="04020705040A02060702" pitchFamily="82" charset="0"/>
            </a:endParaRPr>
          </a:p>
        </p:txBody>
      </p:sp>
      <p:sp>
        <p:nvSpPr>
          <p:cNvPr id="3" name="Content Placeholder 2"/>
          <p:cNvSpPr>
            <a:spLocks noGrp="1"/>
          </p:cNvSpPr>
          <p:nvPr>
            <p:ph idx="1"/>
          </p:nvPr>
        </p:nvSpPr>
        <p:spPr>
          <a:xfrm>
            <a:off x="501031" y="1826042"/>
            <a:ext cx="11186763" cy="4350205"/>
          </a:xfrm>
        </p:spPr>
        <p:txBody>
          <a:bodyPr>
            <a:normAutofit/>
          </a:bodyPr>
          <a:lstStyle/>
          <a:p>
            <a:pPr marL="0" indent="0">
              <a:buNone/>
            </a:pPr>
            <a:r>
              <a:rPr lang="en-US" dirty="0"/>
              <a:t>Netiquette Stations:</a:t>
            </a:r>
          </a:p>
          <a:p>
            <a:pPr marL="0" indent="0">
              <a:buNone/>
            </a:pPr>
            <a:r>
              <a:rPr lang="en-US" dirty="0"/>
              <a:t>   - Set up three different stations, each focusing on one type of netiquette (Email, Social Media, and Gaming).</a:t>
            </a:r>
          </a:p>
          <a:p>
            <a:pPr marL="0" indent="0">
              <a:buNone/>
            </a:pPr>
            <a:r>
              <a:rPr lang="en-US" dirty="0"/>
              <a:t>   - At each station, provide printed guidelines/rules for that specific type of netiquette.</a:t>
            </a:r>
          </a:p>
          <a:p>
            <a:pPr marL="0" indent="0">
              <a:buNone/>
            </a:pPr>
            <a:r>
              <a:rPr lang="en-US" dirty="0"/>
              <a:t>   - Assign each group to a station and give them a specific amount of time to read and understand the guidelines/rules.</a:t>
            </a:r>
          </a:p>
          <a:p>
            <a:pPr marL="0" indent="0">
              <a:buNone/>
            </a:pPr>
            <a:r>
              <a:rPr lang="en-US" dirty="0"/>
              <a:t>   - Encourage students to discuss within their groups and come up with examples or scenarios related to each type of netiquette.</a:t>
            </a:r>
          </a:p>
          <a:p>
            <a:pPr marL="0" indent="0">
              <a:buNone/>
            </a:pPr>
            <a:endParaRPr lang="en-US" dirty="0"/>
          </a:p>
        </p:txBody>
      </p:sp>
    </p:spTree>
    <p:extLst>
      <p:ext uri="{BB962C8B-B14F-4D97-AF65-F5344CB8AC3E}">
        <p14:creationId xmlns:p14="http://schemas.microsoft.com/office/powerpoint/2010/main" val="124149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2852936"/>
            <a:ext cx="9144000" cy="2667000"/>
          </a:xfrm>
        </p:spPr>
        <p:txBody>
          <a:bodyPr/>
          <a:lstStyle/>
          <a:p>
            <a:pPr algn="ctr"/>
            <a:r>
              <a:rPr lang="en-IN" sz="6600" kern="0" dirty="0">
                <a:solidFill>
                  <a:srgbClr val="000000"/>
                </a:solidFill>
                <a:effectLst/>
                <a:latin typeface="Calibri" panose="020F0502020204030204" pitchFamily="34" charset="0"/>
                <a:ea typeface="Times New Roman" panose="02020603050405020304" pitchFamily="18" charset="0"/>
              </a:rPr>
              <a:t>“</a:t>
            </a:r>
            <a:r>
              <a:rPr lang="en-IN" sz="6600" kern="0" dirty="0">
                <a:effectLst/>
                <a:latin typeface="Calibri" panose="020F0502020204030204" pitchFamily="34" charset="0"/>
                <a:ea typeface="Times New Roman" panose="02020603050405020304" pitchFamily="18" charset="0"/>
              </a:rPr>
              <a:t>”</a:t>
            </a:r>
            <a:r>
              <a:rPr lang="en-IN" sz="6600" b="1" kern="0" dirty="0">
                <a:effectLst/>
                <a:latin typeface="Calibri" panose="020F0502020204030204" pitchFamily="34" charset="0"/>
                <a:ea typeface="Times New Roman" panose="02020603050405020304" pitchFamily="18" charset="0"/>
              </a:rPr>
              <a:t>Anyone can be a digital citizen but it’s OUR choice to be a responsible digital citizen”</a:t>
            </a:r>
            <a:endParaRPr lang="en-US" sz="16600" dirty="0"/>
          </a:p>
        </p:txBody>
      </p:sp>
      <p:sp>
        <p:nvSpPr>
          <p:cNvPr id="4" name="TextBox 3">
            <a:extLst>
              <a:ext uri="{FF2B5EF4-FFF2-40B4-BE49-F238E27FC236}">
                <a16:creationId xmlns:a16="http://schemas.microsoft.com/office/drawing/2014/main" id="{DEDB8E58-49BA-A44C-2571-D25FD16791F8}"/>
              </a:ext>
            </a:extLst>
          </p:cNvPr>
          <p:cNvSpPr txBox="1"/>
          <p:nvPr/>
        </p:nvSpPr>
        <p:spPr>
          <a:xfrm>
            <a:off x="1845940" y="5661248"/>
            <a:ext cx="8496944" cy="954107"/>
          </a:xfrm>
          <a:prstGeom prst="rect">
            <a:avLst/>
          </a:prstGeom>
          <a:noFill/>
        </p:spPr>
        <p:txBody>
          <a:bodyPr wrap="square">
            <a:spAutoFit/>
          </a:bodyPr>
          <a:lstStyle/>
          <a:p>
            <a:pPr algn="ctr"/>
            <a:r>
              <a:rPr lang="en-IN" sz="2800" kern="0" dirty="0">
                <a:solidFill>
                  <a:srgbClr val="00FF00"/>
                </a:solidFill>
                <a:effectLst/>
                <a:latin typeface="Calibri" panose="020F0502020204030204" pitchFamily="34" charset="0"/>
                <a:ea typeface="Times New Roman" panose="02020603050405020304" pitchFamily="18" charset="0"/>
              </a:rPr>
              <a:t>Understand and practice rights and responsibilities </a:t>
            </a:r>
            <a:r>
              <a:rPr lang="en-IN" sz="2800" kern="0" dirty="0">
                <a:solidFill>
                  <a:srgbClr val="00FF00"/>
                </a:solidFill>
                <a:latin typeface="Calibri" panose="020F0502020204030204" pitchFamily="34" charset="0"/>
              </a:rPr>
              <a:t>by following ethics </a:t>
            </a:r>
          </a:p>
        </p:txBody>
      </p:sp>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8108" y="188640"/>
            <a:ext cx="5616555" cy="998445"/>
          </a:xfrm>
        </p:spPr>
        <p:txBody>
          <a:bodyPr>
            <a:normAutofit/>
          </a:bodyPr>
          <a:lstStyle/>
          <a:p>
            <a:r>
              <a:rPr lang="en-US" sz="4400" dirty="0">
                <a:latin typeface="Algerian" panose="04020705040A02060702" pitchFamily="82" charset="0"/>
              </a:rPr>
              <a:t>Critical Thinking</a:t>
            </a:r>
          </a:p>
        </p:txBody>
      </p:sp>
      <p:sp>
        <p:nvSpPr>
          <p:cNvPr id="4" name="Rectangle 1"/>
          <p:cNvSpPr>
            <a:spLocks noGrp="1" noChangeArrowheads="1"/>
          </p:cNvSpPr>
          <p:nvPr>
            <p:ph idx="1"/>
          </p:nvPr>
        </p:nvSpPr>
        <p:spPr bwMode="auto">
          <a:xfrm>
            <a:off x="436303" y="1895929"/>
            <a:ext cx="11018422" cy="37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gn="just" defTabSz="914126">
              <a:lnSpc>
                <a:spcPct val="100000"/>
              </a:lnSpc>
              <a:buSzTx/>
              <a:buNone/>
            </a:pPr>
            <a:r>
              <a:rPr lang="en-US" altLang="en-US" sz="4799" dirty="0">
                <a:solidFill>
                  <a:srgbClr val="1F1F1F"/>
                </a:solidFill>
                <a:latin typeface="Google Sans"/>
              </a:rPr>
              <a:t>Critical thinking is the intellectual process of </a:t>
            </a:r>
            <a:r>
              <a:rPr lang="en-US" altLang="en-US" sz="4799" b="1" dirty="0">
                <a:solidFill>
                  <a:srgbClr val="1F1F1F"/>
                </a:solidFill>
                <a:latin typeface="Google Sans"/>
              </a:rPr>
              <a:t>actively and skillfully</a:t>
            </a:r>
            <a:r>
              <a:rPr lang="en-US" altLang="en-US" sz="4799" dirty="0">
                <a:solidFill>
                  <a:srgbClr val="1F1F1F"/>
                </a:solidFill>
                <a:latin typeface="Google Sans"/>
              </a:rPr>
              <a:t> analyzing information, arguments, and situations to form </a:t>
            </a:r>
            <a:r>
              <a:rPr lang="en-US" altLang="en-US" sz="4799" b="1" dirty="0">
                <a:solidFill>
                  <a:srgbClr val="1F1F1F"/>
                </a:solidFill>
                <a:latin typeface="Google Sans"/>
              </a:rPr>
              <a:t>well-reasoned judgments and informed decisions</a:t>
            </a:r>
            <a:r>
              <a:rPr lang="en-US" altLang="en-US" sz="4799" dirty="0">
                <a:solidFill>
                  <a:srgbClr val="1F1F1F"/>
                </a:solidFill>
                <a:latin typeface="Google Sans"/>
              </a:rPr>
              <a:t>.</a:t>
            </a:r>
            <a:r>
              <a:rPr lang="en-US" altLang="en-US" sz="4399" dirty="0"/>
              <a:t> </a:t>
            </a:r>
            <a:endParaRPr lang="en-US" altLang="en-US" sz="6598" dirty="0"/>
          </a:p>
        </p:txBody>
      </p:sp>
    </p:spTree>
    <p:extLst>
      <p:ext uri="{BB962C8B-B14F-4D97-AF65-F5344CB8AC3E}">
        <p14:creationId xmlns:p14="http://schemas.microsoft.com/office/powerpoint/2010/main" val="288317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78469690"/>
              </p:ext>
            </p:extLst>
          </p:nvPr>
        </p:nvGraphicFramePr>
        <p:xfrm>
          <a:off x="415527" y="111700"/>
          <a:ext cx="11454726" cy="6523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019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Fact-checking of Information:</a:t>
            </a:r>
          </a:p>
        </p:txBody>
      </p:sp>
      <p:sp>
        <p:nvSpPr>
          <p:cNvPr id="3" name="Content Placeholder 2"/>
          <p:cNvSpPr>
            <a:spLocks noGrp="1"/>
          </p:cNvSpPr>
          <p:nvPr>
            <p:ph idx="1"/>
          </p:nvPr>
        </p:nvSpPr>
        <p:spPr/>
        <p:txBody>
          <a:bodyPr>
            <a:normAutofit fontScale="92500" lnSpcReduction="10000"/>
          </a:bodyPr>
          <a:lstStyle/>
          <a:p>
            <a:pPr marL="0" indent="0" fontAlgn="base">
              <a:buNone/>
            </a:pPr>
            <a:r>
              <a:rPr lang="en-US" b="1" dirty="0"/>
              <a:t>Check Credentials</a:t>
            </a:r>
            <a:endParaRPr lang="en-US" dirty="0"/>
          </a:p>
          <a:p>
            <a:pPr marL="0" indent="0" fontAlgn="base">
              <a:buNone/>
            </a:pPr>
            <a:r>
              <a:rPr lang="en-US" b="1" dirty="0"/>
              <a:t>Read the “About Us” </a:t>
            </a:r>
            <a:r>
              <a:rPr lang="en-US" dirty="0"/>
              <a:t>section.</a:t>
            </a:r>
          </a:p>
          <a:p>
            <a:pPr marL="0" indent="0" fontAlgn="base">
              <a:buNone/>
            </a:pPr>
            <a:r>
              <a:rPr lang="en-US" b="1" dirty="0"/>
              <a:t>Look for Bias</a:t>
            </a:r>
            <a:r>
              <a:rPr lang="en-US" dirty="0"/>
              <a:t> </a:t>
            </a:r>
          </a:p>
          <a:p>
            <a:pPr marL="0" indent="0" fontAlgn="base">
              <a:buNone/>
            </a:pPr>
            <a:r>
              <a:rPr lang="en-US" b="1" dirty="0"/>
              <a:t>Check the Dates</a:t>
            </a:r>
            <a:r>
              <a:rPr lang="en-US" dirty="0"/>
              <a:t> </a:t>
            </a:r>
          </a:p>
          <a:p>
            <a:pPr marL="0" indent="0" fontAlgn="base">
              <a:buNone/>
            </a:pPr>
            <a:r>
              <a:rPr lang="en-US" b="1" dirty="0"/>
              <a:t>Check out the Source</a:t>
            </a:r>
            <a:r>
              <a:rPr lang="en-US" dirty="0"/>
              <a:t> </a:t>
            </a:r>
          </a:p>
          <a:p>
            <a:pPr marL="0" indent="0" fontAlgn="base">
              <a:buNone/>
            </a:pPr>
            <a:r>
              <a:rPr lang="en-US" b="1" dirty="0"/>
              <a:t>Examine URLs </a:t>
            </a:r>
            <a:endParaRPr lang="en-US" dirty="0"/>
          </a:p>
          <a:p>
            <a:pPr marL="0" indent="0" fontAlgn="base">
              <a:buNone/>
            </a:pPr>
            <a:r>
              <a:rPr lang="en-US" b="1" dirty="0"/>
              <a:t>Suspect the sensational</a:t>
            </a:r>
            <a:r>
              <a:rPr lang="en-US" dirty="0"/>
              <a:t> - </a:t>
            </a:r>
          </a:p>
          <a:p>
            <a:pPr marL="0" indent="0" fontAlgn="base">
              <a:buNone/>
            </a:pPr>
            <a:r>
              <a:rPr lang="en-US" b="1" dirty="0"/>
              <a:t>Judge Hard</a:t>
            </a:r>
            <a:r>
              <a:rPr lang="en-US" dirty="0"/>
              <a:t> </a:t>
            </a:r>
            <a:br>
              <a:rPr lang="en-US" dirty="0"/>
            </a:br>
            <a:endParaRPr lang="en-US" dirty="0"/>
          </a:p>
        </p:txBody>
      </p:sp>
    </p:spTree>
    <p:extLst>
      <p:ext uri="{BB962C8B-B14F-4D97-AF65-F5344CB8AC3E}">
        <p14:creationId xmlns:p14="http://schemas.microsoft.com/office/powerpoint/2010/main" val="260890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4180" y="209452"/>
            <a:ext cx="3580467" cy="884884"/>
          </a:xfrm>
        </p:spPr>
        <p:txBody>
          <a:bodyPr>
            <a:normAutofit/>
          </a:bodyPr>
          <a:lstStyle/>
          <a:p>
            <a:r>
              <a:rPr lang="en-US" sz="4400" dirty="0">
                <a:latin typeface="Algerian" panose="04020705040A02060702" pitchFamily="82" charset="0"/>
              </a:rPr>
              <a:t>Plagiarism</a:t>
            </a:r>
          </a:p>
        </p:txBody>
      </p:sp>
      <p:sp>
        <p:nvSpPr>
          <p:cNvPr id="3" name="Content Placeholder 2"/>
          <p:cNvSpPr>
            <a:spLocks noGrp="1"/>
          </p:cNvSpPr>
          <p:nvPr>
            <p:ph idx="1"/>
          </p:nvPr>
        </p:nvSpPr>
        <p:spPr>
          <a:xfrm>
            <a:off x="261764" y="1649588"/>
            <a:ext cx="4752528" cy="4267200"/>
          </a:xfrm>
        </p:spPr>
        <p:txBody>
          <a:bodyPr>
            <a:noAutofit/>
          </a:bodyPr>
          <a:lstStyle/>
          <a:p>
            <a:pPr marL="0" indent="0" algn="just">
              <a:buNone/>
            </a:pPr>
            <a:r>
              <a:rPr lang="en-US" sz="3200" dirty="0"/>
              <a:t>Plagiarism is essentially taking someone else's work and presenting it as your own. This can involve using their words, ideas, or even just their structure without giving them proper credit.</a:t>
            </a:r>
          </a:p>
          <a:p>
            <a:pPr marL="0" indent="0" algn="just">
              <a:buNone/>
            </a:pPr>
            <a:endParaRPr lang="en-US" sz="3200" dirty="0"/>
          </a:p>
        </p:txBody>
      </p:sp>
      <p:pic>
        <p:nvPicPr>
          <p:cNvPr id="4" name="Picture 3"/>
          <p:cNvPicPr>
            <a:picLocks noChangeAspect="1"/>
          </p:cNvPicPr>
          <p:nvPr/>
        </p:nvPicPr>
        <p:blipFill>
          <a:blip r:embed="rId2"/>
          <a:stretch>
            <a:fillRect/>
          </a:stretch>
        </p:blipFill>
        <p:spPr>
          <a:xfrm>
            <a:off x="5806380" y="1649588"/>
            <a:ext cx="5105400" cy="4714875"/>
          </a:xfrm>
          <a:prstGeom prst="rect">
            <a:avLst/>
          </a:prstGeom>
        </p:spPr>
      </p:pic>
    </p:spTree>
    <p:extLst>
      <p:ext uri="{BB962C8B-B14F-4D97-AF65-F5344CB8AC3E}">
        <p14:creationId xmlns:p14="http://schemas.microsoft.com/office/powerpoint/2010/main" val="11201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1250" t="37973" r="21143" b="19035"/>
          <a:stretch/>
        </p:blipFill>
        <p:spPr>
          <a:xfrm>
            <a:off x="96956" y="111700"/>
            <a:ext cx="11994912" cy="6634601"/>
          </a:xfrm>
          <a:prstGeom prst="rect">
            <a:avLst/>
          </a:prstGeom>
        </p:spPr>
      </p:pic>
    </p:spTree>
    <p:extLst>
      <p:ext uri="{BB962C8B-B14F-4D97-AF65-F5344CB8AC3E}">
        <p14:creationId xmlns:p14="http://schemas.microsoft.com/office/powerpoint/2010/main" val="419840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1357" t="38919" r="21250" b="6724"/>
          <a:stretch/>
        </p:blipFill>
        <p:spPr>
          <a:xfrm>
            <a:off x="-1" y="894"/>
            <a:ext cx="12188825" cy="6856213"/>
          </a:xfrm>
          <a:prstGeom prst="rect">
            <a:avLst/>
          </a:prstGeom>
        </p:spPr>
      </p:pic>
    </p:spTree>
    <p:extLst>
      <p:ext uri="{BB962C8B-B14F-4D97-AF65-F5344CB8AC3E}">
        <p14:creationId xmlns:p14="http://schemas.microsoft.com/office/powerpoint/2010/main" val="32325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56243968"/>
              </p:ext>
            </p:extLst>
          </p:nvPr>
        </p:nvGraphicFramePr>
        <p:xfrm>
          <a:off x="110807" y="892"/>
          <a:ext cx="11884104" cy="6703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434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7-us.googleusercontent.com/Hi17b_DjNxs2GYXkXexxEkcP9XvrOdYH_-vK-47DXB5mBsbSyxLdGi-02Xlc6WKW61A7rrvKZuCm_blrCivKTwwgRc3LHx0dcQH37tuQv5JuH0lXZz1sZMsN3mrDd1ao6unCpI8RZdByn68T57a4SQY"/>
          <p:cNvPicPr>
            <a:picLocks noChangeAspect="1" noChangeArrowheads="1"/>
          </p:cNvPicPr>
          <p:nvPr/>
        </p:nvPicPr>
        <p:blipFill rotWithShape="1">
          <a:blip r:embed="rId2">
            <a:extLst>
              <a:ext uri="{28A0092B-C50C-407E-A947-70E740481C1C}">
                <a14:useLocalDpi xmlns:a14="http://schemas.microsoft.com/office/drawing/2010/main" val="0"/>
              </a:ext>
            </a:extLst>
          </a:blip>
          <a:srcRect l="35097" t="23034" r="26874" b="11953"/>
          <a:stretch/>
        </p:blipFill>
        <p:spPr bwMode="auto">
          <a:xfrm>
            <a:off x="2866021" y="1772816"/>
            <a:ext cx="5855578" cy="489898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444971" y="893"/>
            <a:ext cx="6697677" cy="1325218"/>
          </a:xfrm>
        </p:spPr>
        <p:txBody>
          <a:bodyPr>
            <a:normAutofit/>
          </a:bodyPr>
          <a:lstStyle/>
          <a:p>
            <a:r>
              <a:rPr lang="en-US" sz="4400" dirty="0">
                <a:latin typeface="Algerian" panose="04020705040A02060702" pitchFamily="82" charset="0"/>
              </a:rPr>
              <a:t>Activity: Plagiarism</a:t>
            </a:r>
          </a:p>
        </p:txBody>
      </p:sp>
    </p:spTree>
    <p:extLst>
      <p:ext uri="{BB962C8B-B14F-4D97-AF65-F5344CB8AC3E}">
        <p14:creationId xmlns:p14="http://schemas.microsoft.com/office/powerpoint/2010/main" val="385217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8" name="Google Shape;168;p17"/>
          <p:cNvSpPr/>
          <p:nvPr/>
        </p:nvSpPr>
        <p:spPr>
          <a:xfrm>
            <a:off x="5414092" y="1922596"/>
            <a:ext cx="68646" cy="68646"/>
          </a:xfrm>
          <a:custGeom>
            <a:avLst/>
            <a:gdLst/>
            <a:ahLst/>
            <a:cxnLst/>
            <a:rect l="l" t="t" r="r" b="b"/>
            <a:pathLst>
              <a:path w="2374" h="2374" extrusionOk="0">
                <a:moveTo>
                  <a:pt x="1187" y="1"/>
                </a:moveTo>
                <a:cubicBezTo>
                  <a:pt x="528" y="1"/>
                  <a:pt x="1" y="528"/>
                  <a:pt x="1" y="1187"/>
                </a:cubicBezTo>
                <a:cubicBezTo>
                  <a:pt x="1" y="1831"/>
                  <a:pt x="528" y="2373"/>
                  <a:pt x="1187" y="2373"/>
                </a:cubicBezTo>
                <a:cubicBezTo>
                  <a:pt x="1846" y="2373"/>
                  <a:pt x="2373" y="1831"/>
                  <a:pt x="2373" y="1187"/>
                </a:cubicBezTo>
                <a:cubicBezTo>
                  <a:pt x="2373" y="528"/>
                  <a:pt x="1846" y="1"/>
                  <a:pt x="1187" y="1"/>
                </a:cubicBezTo>
                <a:close/>
              </a:path>
            </a:pathLst>
          </a:custGeom>
          <a:solidFill>
            <a:srgbClr val="1D1D1B"/>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69" name="Google Shape;169;p17"/>
          <p:cNvSpPr/>
          <p:nvPr/>
        </p:nvSpPr>
        <p:spPr>
          <a:xfrm>
            <a:off x="5414092" y="5667945"/>
            <a:ext cx="68646" cy="68617"/>
          </a:xfrm>
          <a:custGeom>
            <a:avLst/>
            <a:gdLst/>
            <a:ahLst/>
            <a:cxnLst/>
            <a:rect l="l" t="t" r="r" b="b"/>
            <a:pathLst>
              <a:path w="2374" h="2373" extrusionOk="0">
                <a:moveTo>
                  <a:pt x="1187" y="0"/>
                </a:moveTo>
                <a:cubicBezTo>
                  <a:pt x="528" y="0"/>
                  <a:pt x="1" y="527"/>
                  <a:pt x="1" y="1187"/>
                </a:cubicBezTo>
                <a:cubicBezTo>
                  <a:pt x="1" y="1846"/>
                  <a:pt x="528" y="2373"/>
                  <a:pt x="1187" y="2373"/>
                </a:cubicBezTo>
                <a:cubicBezTo>
                  <a:pt x="1846" y="2373"/>
                  <a:pt x="2373" y="1846"/>
                  <a:pt x="2373" y="1187"/>
                </a:cubicBezTo>
                <a:cubicBezTo>
                  <a:pt x="2373" y="527"/>
                  <a:pt x="1846" y="0"/>
                  <a:pt x="1187" y="0"/>
                </a:cubicBezTo>
                <a:close/>
              </a:path>
            </a:pathLst>
          </a:custGeom>
          <a:solidFill>
            <a:srgbClr val="1D1D1B"/>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77" name="Google Shape;177;p17"/>
          <p:cNvSpPr/>
          <p:nvPr/>
        </p:nvSpPr>
        <p:spPr>
          <a:xfrm>
            <a:off x="4900876" y="1882825"/>
            <a:ext cx="2406681" cy="3822826"/>
          </a:xfrm>
          <a:custGeom>
            <a:avLst/>
            <a:gdLst/>
            <a:ahLst/>
            <a:cxnLst/>
            <a:rect l="l" t="t" r="r" b="b"/>
            <a:pathLst>
              <a:path w="64881" h="129775" extrusionOk="0">
                <a:moveTo>
                  <a:pt x="0" y="0"/>
                </a:moveTo>
                <a:lnTo>
                  <a:pt x="0" y="249"/>
                </a:lnTo>
                <a:cubicBezTo>
                  <a:pt x="17839" y="249"/>
                  <a:pt x="34007" y="7484"/>
                  <a:pt x="45709" y="19186"/>
                </a:cubicBezTo>
                <a:cubicBezTo>
                  <a:pt x="57396" y="30888"/>
                  <a:pt x="64631" y="47042"/>
                  <a:pt x="64631" y="64895"/>
                </a:cubicBezTo>
                <a:cubicBezTo>
                  <a:pt x="64631" y="82748"/>
                  <a:pt x="57396" y="98902"/>
                  <a:pt x="45709" y="110604"/>
                </a:cubicBezTo>
                <a:cubicBezTo>
                  <a:pt x="34007" y="122305"/>
                  <a:pt x="17839" y="129540"/>
                  <a:pt x="0" y="129540"/>
                </a:cubicBezTo>
                <a:lnTo>
                  <a:pt x="0" y="129775"/>
                </a:lnTo>
                <a:cubicBezTo>
                  <a:pt x="35823" y="129775"/>
                  <a:pt x="64880" y="100732"/>
                  <a:pt x="64880" y="64895"/>
                </a:cubicBezTo>
                <a:cubicBezTo>
                  <a:pt x="64880" y="29057"/>
                  <a:pt x="35823" y="0"/>
                  <a:pt x="0" y="0"/>
                </a:cubicBezTo>
                <a:close/>
              </a:path>
            </a:pathLst>
          </a:custGeom>
          <a:solidFill>
            <a:srgbClr val="1D1D1B"/>
          </a:solidFill>
          <a:ln>
            <a:noFill/>
          </a:ln>
        </p:spPr>
        <p:txBody>
          <a:bodyPr spcFirstLastPara="1" wrap="square" lIns="121868" tIns="121868" rIns="121868" bIns="121868" anchor="ctr" anchorCtr="0">
            <a:noAutofit/>
          </a:bodyPr>
          <a:lstStyle/>
          <a:p>
            <a:pPr defTabSz="1218895">
              <a:buClr>
                <a:srgbClr val="000000"/>
              </a:buClr>
            </a:pPr>
            <a:endParaRPr sz="1866" kern="0" dirty="0">
              <a:solidFill>
                <a:srgbClr val="000000"/>
              </a:solidFill>
              <a:latin typeface="Arial"/>
              <a:cs typeface="Arial"/>
              <a:sym typeface="Arial"/>
            </a:endParaRPr>
          </a:p>
        </p:txBody>
      </p:sp>
      <p:sp>
        <p:nvSpPr>
          <p:cNvPr id="202" name="Google Shape;202;p17"/>
          <p:cNvSpPr txBox="1">
            <a:spLocks noGrp="1"/>
          </p:cNvSpPr>
          <p:nvPr>
            <p:ph type="title"/>
          </p:nvPr>
        </p:nvSpPr>
        <p:spPr>
          <a:xfrm>
            <a:off x="820324" y="751583"/>
            <a:ext cx="3201917" cy="4247115"/>
          </a:xfrm>
          <a:prstGeom prst="rect">
            <a:avLst/>
          </a:prstGeom>
          <a:noFill/>
        </p:spPr>
        <p:txBody>
          <a:bodyPr spcFirstLastPara="1" wrap="square" lIns="121868" tIns="121868" rIns="121868" bIns="121868" anchor="t" anchorCtr="0">
            <a:noAutofit/>
          </a:bodyPr>
          <a:lstStyle/>
          <a:p>
            <a:r>
              <a:rPr lang="en" sz="5332" dirty="0">
                <a:ln w="0"/>
                <a:solidFill>
                  <a:schemeClr val="tx1"/>
                </a:solidFill>
                <a:effectLst>
                  <a:outerShdw blurRad="38100" dist="19050" dir="2700000" algn="tl" rotWithShape="0">
                    <a:schemeClr val="dk1">
                      <a:alpha val="40000"/>
                    </a:schemeClr>
                  </a:outerShdw>
                </a:effectLst>
              </a:rPr>
              <a:t>I </a:t>
            </a:r>
            <a:br>
              <a:rPr lang="en" sz="5332" dirty="0">
                <a:ln w="0"/>
                <a:solidFill>
                  <a:schemeClr val="tx1"/>
                </a:solidFill>
                <a:effectLst>
                  <a:outerShdw blurRad="38100" dist="19050" dir="2700000" algn="tl" rotWithShape="0">
                    <a:schemeClr val="dk1">
                      <a:alpha val="40000"/>
                    </a:schemeClr>
                  </a:outerShdw>
                </a:effectLst>
              </a:rPr>
            </a:br>
            <a:r>
              <a:rPr lang="en" sz="5332" dirty="0">
                <a:ln w="0"/>
                <a:solidFill>
                  <a:schemeClr val="tx1"/>
                </a:solidFill>
                <a:effectLst>
                  <a:outerShdw blurRad="38100" dist="19050" dir="2700000" algn="tl" rotWithShape="0">
                    <a:schemeClr val="dk1">
                      <a:alpha val="40000"/>
                    </a:schemeClr>
                  </a:outerShdw>
                </a:effectLst>
              </a:rPr>
              <a:t>am Using</a:t>
            </a:r>
            <a:br>
              <a:rPr lang="en" sz="5332" dirty="0">
                <a:ln w="0"/>
                <a:solidFill>
                  <a:schemeClr val="tx1"/>
                </a:solidFill>
                <a:effectLst>
                  <a:outerShdw blurRad="38100" dist="19050" dir="2700000" algn="tl" rotWithShape="0">
                    <a:schemeClr val="dk1">
                      <a:alpha val="40000"/>
                    </a:schemeClr>
                  </a:outerShdw>
                </a:effectLst>
              </a:rPr>
            </a:br>
            <a:br>
              <a:rPr lang="en" sz="5332" dirty="0">
                <a:ln w="0"/>
                <a:solidFill>
                  <a:schemeClr val="tx1"/>
                </a:solidFill>
                <a:effectLst>
                  <a:outerShdw blurRad="38100" dist="19050" dir="2700000" algn="tl" rotWithShape="0">
                    <a:schemeClr val="dk1">
                      <a:alpha val="40000"/>
                    </a:schemeClr>
                  </a:outerShdw>
                </a:effectLst>
              </a:rPr>
            </a:br>
            <a:br>
              <a:rPr lang="en" sz="5332" dirty="0">
                <a:ln w="0"/>
                <a:solidFill>
                  <a:schemeClr val="tx1"/>
                </a:solidFill>
                <a:effectLst>
                  <a:outerShdw blurRad="38100" dist="19050" dir="2700000" algn="tl" rotWithShape="0">
                    <a:schemeClr val="dk1">
                      <a:alpha val="40000"/>
                    </a:schemeClr>
                  </a:outerShdw>
                </a:effectLst>
              </a:rPr>
            </a:br>
            <a:br>
              <a:rPr lang="en" sz="5332" dirty="0">
                <a:ln w="0"/>
                <a:solidFill>
                  <a:schemeClr val="tx1"/>
                </a:solidFill>
                <a:effectLst>
                  <a:outerShdw blurRad="38100" dist="19050" dir="2700000" algn="tl" rotWithShape="0">
                    <a:schemeClr val="dk1">
                      <a:alpha val="40000"/>
                    </a:schemeClr>
                  </a:outerShdw>
                </a:effectLst>
              </a:rPr>
            </a:br>
            <a:r>
              <a:rPr lang="en" sz="5332" dirty="0">
                <a:ln w="0"/>
                <a:solidFill>
                  <a:schemeClr val="tx1"/>
                </a:solidFill>
                <a:effectLst>
                  <a:outerShdw blurRad="38100" dist="19050" dir="2700000" algn="tl" rotWithShape="0">
                    <a:schemeClr val="dk1">
                      <a:alpha val="40000"/>
                    </a:schemeClr>
                  </a:outerShdw>
                </a:effectLst>
              </a:rPr>
              <a:t> Internet For</a:t>
            </a:r>
            <a:endParaRPr sz="5332" dirty="0">
              <a:ln w="0"/>
              <a:solidFill>
                <a:schemeClr val="tx1"/>
              </a:solidFill>
              <a:effectLst>
                <a:outerShdw blurRad="38100" dist="19050" dir="2700000" algn="tl" rotWithShape="0">
                  <a:schemeClr val="dk1">
                    <a:alpha val="40000"/>
                  </a:schemeClr>
                </a:outerShdw>
              </a:effectLst>
            </a:endParaRPr>
          </a:p>
        </p:txBody>
      </p:sp>
      <p:grpSp>
        <p:nvGrpSpPr>
          <p:cNvPr id="184" name="Google Shape;184;p17"/>
          <p:cNvGrpSpPr/>
          <p:nvPr/>
        </p:nvGrpSpPr>
        <p:grpSpPr>
          <a:xfrm>
            <a:off x="7033109" y="2756922"/>
            <a:ext cx="4442138" cy="632339"/>
            <a:chOff x="5396605" y="2544411"/>
            <a:chExt cx="2759872" cy="635091"/>
          </a:xfrm>
          <a:solidFill>
            <a:srgbClr val="FF0000"/>
          </a:solidFill>
        </p:grpSpPr>
        <p:sp>
          <p:nvSpPr>
            <p:cNvPr id="185" name="Google Shape;185;p17"/>
            <p:cNvSpPr/>
            <p:nvPr/>
          </p:nvSpPr>
          <p:spPr>
            <a:xfrm>
              <a:off x="5453786" y="2843681"/>
              <a:ext cx="516932" cy="5098"/>
            </a:xfrm>
            <a:custGeom>
              <a:avLst/>
              <a:gdLst/>
              <a:ahLst/>
              <a:cxnLst/>
              <a:rect l="l" t="t" r="r" b="b"/>
              <a:pathLst>
                <a:path w="23830" h="235" extrusionOk="0">
                  <a:moveTo>
                    <a:pt x="1" y="0"/>
                  </a:moveTo>
                  <a:lnTo>
                    <a:pt x="1" y="235"/>
                  </a:lnTo>
                  <a:lnTo>
                    <a:pt x="23829" y="235"/>
                  </a:lnTo>
                  <a:lnTo>
                    <a:pt x="23829" y="0"/>
                  </a:ln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86" name="Google Shape;186;p17"/>
            <p:cNvSpPr/>
            <p:nvPr/>
          </p:nvSpPr>
          <p:spPr>
            <a:xfrm>
              <a:off x="5999917" y="2544411"/>
              <a:ext cx="2156560" cy="635091"/>
            </a:xfrm>
            <a:custGeom>
              <a:avLst/>
              <a:gdLst/>
              <a:ahLst/>
              <a:cxnLst/>
              <a:rect l="l" t="t" r="r" b="b"/>
              <a:pathLst>
                <a:path w="99415" h="29277" extrusionOk="0">
                  <a:moveTo>
                    <a:pt x="5478" y="0"/>
                  </a:moveTo>
                  <a:cubicBezTo>
                    <a:pt x="2461" y="0"/>
                    <a:pt x="1" y="2446"/>
                    <a:pt x="1" y="5478"/>
                  </a:cubicBezTo>
                  <a:lnTo>
                    <a:pt x="1" y="23799"/>
                  </a:lnTo>
                  <a:cubicBezTo>
                    <a:pt x="1" y="26831"/>
                    <a:pt x="2461" y="29277"/>
                    <a:pt x="5478" y="29277"/>
                  </a:cubicBezTo>
                  <a:lnTo>
                    <a:pt x="93937" y="29277"/>
                  </a:lnTo>
                  <a:cubicBezTo>
                    <a:pt x="96954" y="29277"/>
                    <a:pt x="99415" y="26831"/>
                    <a:pt x="99415" y="23799"/>
                  </a:cubicBezTo>
                  <a:lnTo>
                    <a:pt x="99415" y="5478"/>
                  </a:lnTo>
                  <a:cubicBezTo>
                    <a:pt x="99415" y="2446"/>
                    <a:pt x="96954" y="0"/>
                    <a:pt x="93937" y="0"/>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87" name="Google Shape;187;p17"/>
            <p:cNvSpPr/>
            <p:nvPr/>
          </p:nvSpPr>
          <p:spPr>
            <a:xfrm>
              <a:off x="5769260" y="2634956"/>
              <a:ext cx="454024" cy="454002"/>
            </a:xfrm>
            <a:custGeom>
              <a:avLst/>
              <a:gdLst/>
              <a:ahLst/>
              <a:cxnLst/>
              <a:rect l="l" t="t" r="r" b="b"/>
              <a:pathLst>
                <a:path w="20930" h="20929" extrusionOk="0">
                  <a:moveTo>
                    <a:pt x="10458" y="0"/>
                  </a:moveTo>
                  <a:cubicBezTo>
                    <a:pt x="4687" y="0"/>
                    <a:pt x="1" y="4687"/>
                    <a:pt x="1" y="10472"/>
                  </a:cubicBezTo>
                  <a:cubicBezTo>
                    <a:pt x="1" y="16242"/>
                    <a:pt x="4687" y="20929"/>
                    <a:pt x="10458" y="20929"/>
                  </a:cubicBezTo>
                  <a:cubicBezTo>
                    <a:pt x="16243" y="20929"/>
                    <a:pt x="20929" y="16242"/>
                    <a:pt x="20929" y="10472"/>
                  </a:cubicBezTo>
                  <a:cubicBezTo>
                    <a:pt x="20929" y="4687"/>
                    <a:pt x="16243" y="0"/>
                    <a:pt x="10458" y="0"/>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88" name="Google Shape;188;p17"/>
            <p:cNvSpPr/>
            <p:nvPr/>
          </p:nvSpPr>
          <p:spPr>
            <a:xfrm>
              <a:off x="5396605" y="2766152"/>
              <a:ext cx="162694" cy="163019"/>
            </a:xfrm>
            <a:custGeom>
              <a:avLst/>
              <a:gdLst/>
              <a:ahLst/>
              <a:cxnLst/>
              <a:rect l="l" t="t" r="r" b="b"/>
              <a:pathLst>
                <a:path w="7500" h="7515" extrusionOk="0">
                  <a:moveTo>
                    <a:pt x="3750" y="1"/>
                  </a:moveTo>
                  <a:cubicBezTo>
                    <a:pt x="1685" y="1"/>
                    <a:pt x="1" y="1685"/>
                    <a:pt x="1" y="3750"/>
                  </a:cubicBezTo>
                  <a:cubicBezTo>
                    <a:pt x="1" y="5830"/>
                    <a:pt x="1685" y="7514"/>
                    <a:pt x="3750" y="7514"/>
                  </a:cubicBezTo>
                  <a:cubicBezTo>
                    <a:pt x="5830" y="7514"/>
                    <a:pt x="7499" y="5830"/>
                    <a:pt x="7499" y="3750"/>
                  </a:cubicBezTo>
                  <a:cubicBezTo>
                    <a:pt x="7499" y="1685"/>
                    <a:pt x="5830" y="1"/>
                    <a:pt x="3750" y="1"/>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89" name="Google Shape;189;p17"/>
            <p:cNvSpPr/>
            <p:nvPr/>
          </p:nvSpPr>
          <p:spPr>
            <a:xfrm>
              <a:off x="5430922" y="2800470"/>
              <a:ext cx="94384" cy="94384"/>
            </a:xfrm>
            <a:custGeom>
              <a:avLst/>
              <a:gdLst/>
              <a:ahLst/>
              <a:cxnLst/>
              <a:rect l="l" t="t" r="r" b="b"/>
              <a:pathLst>
                <a:path w="4351" h="4351" extrusionOk="0">
                  <a:moveTo>
                    <a:pt x="2168" y="1"/>
                  </a:moveTo>
                  <a:cubicBezTo>
                    <a:pt x="967" y="1"/>
                    <a:pt x="0" y="967"/>
                    <a:pt x="0" y="2168"/>
                  </a:cubicBezTo>
                  <a:cubicBezTo>
                    <a:pt x="0" y="3369"/>
                    <a:pt x="967" y="4350"/>
                    <a:pt x="2168" y="4350"/>
                  </a:cubicBezTo>
                  <a:cubicBezTo>
                    <a:pt x="3369" y="4350"/>
                    <a:pt x="4350" y="3369"/>
                    <a:pt x="4350" y="2168"/>
                  </a:cubicBezTo>
                  <a:cubicBezTo>
                    <a:pt x="4350" y="967"/>
                    <a:pt x="3369" y="1"/>
                    <a:pt x="2168" y="1"/>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grpSp>
      <p:grpSp>
        <p:nvGrpSpPr>
          <p:cNvPr id="3" name="Group 2">
            <a:extLst>
              <a:ext uri="{FF2B5EF4-FFF2-40B4-BE49-F238E27FC236}">
                <a16:creationId xmlns:a16="http://schemas.microsoft.com/office/drawing/2014/main" id="{48330156-36FC-4CFF-A852-F307C9AA65AD}"/>
              </a:ext>
            </a:extLst>
          </p:cNvPr>
          <p:cNvGrpSpPr/>
          <p:nvPr/>
        </p:nvGrpSpPr>
        <p:grpSpPr>
          <a:xfrm>
            <a:off x="6638856" y="2035558"/>
            <a:ext cx="3826411" cy="584348"/>
            <a:chOff x="5288272" y="1813679"/>
            <a:chExt cx="2870556" cy="438375"/>
          </a:xfrm>
        </p:grpSpPr>
        <p:grpSp>
          <p:nvGrpSpPr>
            <p:cNvPr id="178" name="Google Shape;178;p17"/>
            <p:cNvGrpSpPr/>
            <p:nvPr/>
          </p:nvGrpSpPr>
          <p:grpSpPr>
            <a:xfrm>
              <a:off x="5288272" y="1813679"/>
              <a:ext cx="2735728" cy="438375"/>
              <a:chOff x="5288272" y="1784783"/>
              <a:chExt cx="2735728" cy="635113"/>
            </a:xfrm>
            <a:solidFill>
              <a:srgbClr val="CC6600"/>
            </a:solidFill>
          </p:grpSpPr>
          <p:sp>
            <p:nvSpPr>
              <p:cNvPr id="179" name="Google Shape;179;p17"/>
              <p:cNvSpPr/>
              <p:nvPr/>
            </p:nvSpPr>
            <p:spPr>
              <a:xfrm>
                <a:off x="5354348" y="2092643"/>
                <a:ext cx="508667" cy="217966"/>
              </a:xfrm>
              <a:custGeom>
                <a:avLst/>
                <a:gdLst/>
                <a:ahLst/>
                <a:cxnLst/>
                <a:rect l="l" t="t" r="r" b="b"/>
                <a:pathLst>
                  <a:path w="23449" h="10048" extrusionOk="0">
                    <a:moveTo>
                      <a:pt x="23360" y="0"/>
                    </a:moveTo>
                    <a:lnTo>
                      <a:pt x="1" y="9827"/>
                    </a:lnTo>
                    <a:lnTo>
                      <a:pt x="89" y="10047"/>
                    </a:lnTo>
                    <a:lnTo>
                      <a:pt x="23448" y="235"/>
                    </a:lnTo>
                    <a:lnTo>
                      <a:pt x="23360" y="0"/>
                    </a:ln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80" name="Google Shape;180;p17"/>
              <p:cNvSpPr/>
              <p:nvPr/>
            </p:nvSpPr>
            <p:spPr>
              <a:xfrm>
                <a:off x="5867766" y="1784783"/>
                <a:ext cx="2156234" cy="635113"/>
              </a:xfrm>
              <a:custGeom>
                <a:avLst/>
                <a:gdLst/>
                <a:ahLst/>
                <a:cxnLst/>
                <a:rect l="l" t="t" r="r" b="b"/>
                <a:pathLst>
                  <a:path w="99400" h="29278" extrusionOk="0">
                    <a:moveTo>
                      <a:pt x="5477" y="1"/>
                    </a:moveTo>
                    <a:cubicBezTo>
                      <a:pt x="2446" y="1"/>
                      <a:pt x="0" y="2447"/>
                      <a:pt x="0" y="5478"/>
                    </a:cubicBezTo>
                    <a:lnTo>
                      <a:pt x="0" y="23800"/>
                    </a:lnTo>
                    <a:cubicBezTo>
                      <a:pt x="0" y="26831"/>
                      <a:pt x="2446" y="29277"/>
                      <a:pt x="5477" y="29277"/>
                    </a:cubicBezTo>
                    <a:lnTo>
                      <a:pt x="93922" y="29277"/>
                    </a:lnTo>
                    <a:cubicBezTo>
                      <a:pt x="96954" y="29277"/>
                      <a:pt x="99400" y="26831"/>
                      <a:pt x="99400" y="23800"/>
                    </a:cubicBezTo>
                    <a:lnTo>
                      <a:pt x="99400" y="5478"/>
                    </a:lnTo>
                    <a:cubicBezTo>
                      <a:pt x="99400" y="2447"/>
                      <a:pt x="96954" y="1"/>
                      <a:pt x="93922" y="1"/>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81" name="Google Shape;181;p17"/>
              <p:cNvSpPr/>
              <p:nvPr/>
            </p:nvSpPr>
            <p:spPr>
              <a:xfrm>
                <a:off x="5640602" y="1875328"/>
                <a:ext cx="454002" cy="454024"/>
              </a:xfrm>
              <a:custGeom>
                <a:avLst/>
                <a:gdLst/>
                <a:ahLst/>
                <a:cxnLst/>
                <a:rect l="l" t="t" r="r" b="b"/>
                <a:pathLst>
                  <a:path w="20929" h="20930" extrusionOk="0">
                    <a:moveTo>
                      <a:pt x="10472" y="1"/>
                    </a:moveTo>
                    <a:cubicBezTo>
                      <a:pt x="4687" y="1"/>
                      <a:pt x="0" y="4687"/>
                      <a:pt x="0" y="10458"/>
                    </a:cubicBezTo>
                    <a:cubicBezTo>
                      <a:pt x="0" y="16243"/>
                      <a:pt x="4687" y="20929"/>
                      <a:pt x="10472" y="20929"/>
                    </a:cubicBezTo>
                    <a:cubicBezTo>
                      <a:pt x="16242" y="20929"/>
                      <a:pt x="20929" y="16243"/>
                      <a:pt x="20929" y="10458"/>
                    </a:cubicBezTo>
                    <a:cubicBezTo>
                      <a:pt x="20929" y="4687"/>
                      <a:pt x="16242" y="1"/>
                      <a:pt x="10472" y="1"/>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82" name="Google Shape;182;p17"/>
              <p:cNvSpPr/>
              <p:nvPr/>
            </p:nvSpPr>
            <p:spPr>
              <a:xfrm>
                <a:off x="5288272" y="2223536"/>
                <a:ext cx="162672" cy="162997"/>
              </a:xfrm>
              <a:custGeom>
                <a:avLst/>
                <a:gdLst/>
                <a:ahLst/>
                <a:cxnLst/>
                <a:rect l="l" t="t" r="r" b="b"/>
                <a:pathLst>
                  <a:path w="7499" h="7514" extrusionOk="0">
                    <a:moveTo>
                      <a:pt x="3750" y="0"/>
                    </a:moveTo>
                    <a:cubicBezTo>
                      <a:pt x="1670" y="0"/>
                      <a:pt x="0" y="1684"/>
                      <a:pt x="0" y="3764"/>
                    </a:cubicBezTo>
                    <a:cubicBezTo>
                      <a:pt x="0" y="5829"/>
                      <a:pt x="1670" y="7513"/>
                      <a:pt x="3750" y="7513"/>
                    </a:cubicBezTo>
                    <a:cubicBezTo>
                      <a:pt x="5815" y="7513"/>
                      <a:pt x="7499" y="5829"/>
                      <a:pt x="7499" y="3764"/>
                    </a:cubicBezTo>
                    <a:cubicBezTo>
                      <a:pt x="7499" y="1684"/>
                      <a:pt x="5815" y="0"/>
                      <a:pt x="3750" y="0"/>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83" name="Google Shape;183;p17"/>
              <p:cNvSpPr/>
              <p:nvPr/>
            </p:nvSpPr>
            <p:spPr>
              <a:xfrm>
                <a:off x="5322265" y="2257832"/>
                <a:ext cx="94384" cy="94384"/>
              </a:xfrm>
              <a:custGeom>
                <a:avLst/>
                <a:gdLst/>
                <a:ahLst/>
                <a:cxnLst/>
                <a:rect l="l" t="t" r="r" b="b"/>
                <a:pathLst>
                  <a:path w="4351" h="4351" extrusionOk="0">
                    <a:moveTo>
                      <a:pt x="2183" y="1"/>
                    </a:moveTo>
                    <a:cubicBezTo>
                      <a:pt x="982" y="1"/>
                      <a:pt x="1" y="982"/>
                      <a:pt x="1" y="2183"/>
                    </a:cubicBezTo>
                    <a:cubicBezTo>
                      <a:pt x="1" y="3384"/>
                      <a:pt x="982" y="4351"/>
                      <a:pt x="2183" y="4351"/>
                    </a:cubicBezTo>
                    <a:cubicBezTo>
                      <a:pt x="3384" y="4351"/>
                      <a:pt x="4350" y="3384"/>
                      <a:pt x="4350" y="2183"/>
                    </a:cubicBezTo>
                    <a:cubicBezTo>
                      <a:pt x="4350" y="982"/>
                      <a:pt x="3384" y="1"/>
                      <a:pt x="2183" y="1"/>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grpSp>
        <p:sp>
          <p:nvSpPr>
            <p:cNvPr id="231" name="Google Shape;231;p17"/>
            <p:cNvSpPr txBox="1"/>
            <p:nvPr/>
          </p:nvSpPr>
          <p:spPr>
            <a:xfrm>
              <a:off x="6002594" y="1868323"/>
              <a:ext cx="2156234" cy="371100"/>
            </a:xfrm>
            <a:prstGeom prst="rect">
              <a:avLst/>
            </a:prstGeom>
            <a:noFill/>
            <a:ln>
              <a:noFill/>
            </a:ln>
          </p:spPr>
          <p:txBody>
            <a:bodyPr spcFirstLastPara="1" wrap="square" lIns="121868" tIns="121868" rIns="121868" bIns="121868" anchor="ctr" anchorCtr="0">
              <a:noAutofit/>
            </a:bodyPr>
            <a:lstStyle/>
            <a:p>
              <a:pPr defTabSz="1218895">
                <a:buClr>
                  <a:srgbClr val="000000"/>
                </a:buClr>
              </a:pPr>
              <a:r>
                <a:rPr lang="en-IN" sz="2399" kern="0" dirty="0">
                  <a:solidFill>
                    <a:srgbClr val="FFFFFF"/>
                  </a:solidFill>
                  <a:latin typeface="Georgia" panose="02040502050405020303" pitchFamily="18" charset="0"/>
                  <a:ea typeface="Times New Roman" panose="02020603050405020304" pitchFamily="18" charset="0"/>
                  <a:cs typeface="Helvetica" panose="020B0604020202020204" pitchFamily="34" charset="0"/>
                  <a:sym typeface="Arial"/>
                </a:rPr>
                <a:t>Filling out a form</a:t>
              </a:r>
              <a:endParaRPr sz="1600" kern="0" dirty="0">
                <a:solidFill>
                  <a:srgbClr val="FFFFFF"/>
                </a:solidFill>
                <a:latin typeface="Fira Sans Extra Condensed"/>
                <a:ea typeface="Fira Sans Extra Condensed"/>
                <a:cs typeface="Fira Sans Extra Condensed"/>
                <a:sym typeface="Fira Sans Extra Condensed"/>
              </a:endParaRPr>
            </a:p>
          </p:txBody>
        </p:sp>
      </p:grpSp>
      <p:sp>
        <p:nvSpPr>
          <p:cNvPr id="232" name="Google Shape;232;p17"/>
          <p:cNvSpPr txBox="1"/>
          <p:nvPr/>
        </p:nvSpPr>
        <p:spPr>
          <a:xfrm>
            <a:off x="8009093" y="2791838"/>
            <a:ext cx="3771124" cy="494671"/>
          </a:xfrm>
          <a:prstGeom prst="rect">
            <a:avLst/>
          </a:prstGeom>
          <a:noFill/>
          <a:ln>
            <a:noFill/>
          </a:ln>
        </p:spPr>
        <p:txBody>
          <a:bodyPr spcFirstLastPara="1" wrap="square" lIns="121868" tIns="121868" rIns="121868" bIns="121868" anchor="ctr" anchorCtr="0">
            <a:noAutofit/>
          </a:bodyPr>
          <a:lstStyle/>
          <a:p>
            <a:pPr defTabSz="1218895">
              <a:buClr>
                <a:srgbClr val="000000"/>
              </a:buClr>
            </a:pPr>
            <a:r>
              <a:rPr lang="en-IN" sz="2399" kern="0" dirty="0">
                <a:solidFill>
                  <a:srgbClr val="FFFFFF"/>
                </a:solidFill>
                <a:latin typeface="Georgia" panose="02040502050405020303" pitchFamily="18" charset="0"/>
                <a:ea typeface="Times New Roman" panose="02020603050405020304" pitchFamily="18" charset="0"/>
                <a:cs typeface="Helvetica" panose="020B0604020202020204" pitchFamily="34" charset="0"/>
                <a:sym typeface="Arial"/>
              </a:rPr>
              <a:t>Leaving a blog comment</a:t>
            </a:r>
            <a:endParaRPr sz="1600" kern="0" dirty="0">
              <a:solidFill>
                <a:srgbClr val="FFFFFF"/>
              </a:solidFill>
              <a:latin typeface="Fira Sans Extra Condensed"/>
              <a:ea typeface="Fira Sans Extra Condensed"/>
              <a:cs typeface="Fira Sans Extra Condensed"/>
              <a:sym typeface="Fira Sans Extra Condensed"/>
            </a:endParaRPr>
          </a:p>
        </p:txBody>
      </p:sp>
      <p:grpSp>
        <p:nvGrpSpPr>
          <p:cNvPr id="8" name="Group 7">
            <a:extLst>
              <a:ext uri="{FF2B5EF4-FFF2-40B4-BE49-F238E27FC236}">
                <a16:creationId xmlns:a16="http://schemas.microsoft.com/office/drawing/2014/main" id="{F74DBFD2-4341-D73D-4189-D16FB3AA90A7}"/>
              </a:ext>
            </a:extLst>
          </p:cNvPr>
          <p:cNvGrpSpPr/>
          <p:nvPr/>
        </p:nvGrpSpPr>
        <p:grpSpPr>
          <a:xfrm>
            <a:off x="5932569" y="1178254"/>
            <a:ext cx="4670581" cy="990842"/>
            <a:chOff x="4477025" y="844332"/>
            <a:chExt cx="3503848" cy="743325"/>
          </a:xfrm>
        </p:grpSpPr>
        <p:grpSp>
          <p:nvGrpSpPr>
            <p:cNvPr id="162" name="Google Shape;162;p17"/>
            <p:cNvGrpSpPr/>
            <p:nvPr/>
          </p:nvGrpSpPr>
          <p:grpSpPr>
            <a:xfrm>
              <a:off x="4477025" y="875921"/>
              <a:ext cx="3448204" cy="711736"/>
              <a:chOff x="4841277" y="810167"/>
              <a:chExt cx="2731156" cy="1001016"/>
            </a:xfrm>
            <a:solidFill>
              <a:srgbClr val="FF6600"/>
            </a:solidFill>
          </p:grpSpPr>
          <p:sp>
            <p:nvSpPr>
              <p:cNvPr id="163" name="Google Shape;163;p17"/>
              <p:cNvSpPr/>
              <p:nvPr/>
            </p:nvSpPr>
            <p:spPr>
              <a:xfrm>
                <a:off x="4926723" y="1351129"/>
                <a:ext cx="297708" cy="384109"/>
              </a:xfrm>
              <a:custGeom>
                <a:avLst/>
                <a:gdLst/>
                <a:ahLst/>
                <a:cxnLst/>
                <a:rect l="l" t="t" r="r" b="b"/>
                <a:pathLst>
                  <a:path w="13724" h="17707" extrusionOk="0">
                    <a:moveTo>
                      <a:pt x="13533" y="0"/>
                    </a:moveTo>
                    <a:lnTo>
                      <a:pt x="1" y="17561"/>
                    </a:lnTo>
                    <a:lnTo>
                      <a:pt x="191" y="17707"/>
                    </a:lnTo>
                    <a:lnTo>
                      <a:pt x="13724" y="147"/>
                    </a:lnTo>
                    <a:lnTo>
                      <a:pt x="13533" y="0"/>
                    </a:ln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64" name="Google Shape;164;p17"/>
              <p:cNvSpPr/>
              <p:nvPr/>
            </p:nvSpPr>
            <p:spPr>
              <a:xfrm>
                <a:off x="5415873" y="810167"/>
                <a:ext cx="2156560" cy="635415"/>
              </a:xfrm>
              <a:custGeom>
                <a:avLst/>
                <a:gdLst/>
                <a:ahLst/>
                <a:cxnLst/>
                <a:rect l="l" t="t" r="r" b="b"/>
                <a:pathLst>
                  <a:path w="99415" h="29292" extrusionOk="0">
                    <a:moveTo>
                      <a:pt x="5478" y="1"/>
                    </a:moveTo>
                    <a:cubicBezTo>
                      <a:pt x="2461" y="1"/>
                      <a:pt x="0" y="2461"/>
                      <a:pt x="0" y="5478"/>
                    </a:cubicBezTo>
                    <a:lnTo>
                      <a:pt x="0" y="23814"/>
                    </a:lnTo>
                    <a:cubicBezTo>
                      <a:pt x="0" y="26846"/>
                      <a:pt x="2461" y="29292"/>
                      <a:pt x="5478" y="29292"/>
                    </a:cubicBezTo>
                    <a:lnTo>
                      <a:pt x="93937" y="29292"/>
                    </a:lnTo>
                    <a:cubicBezTo>
                      <a:pt x="96969" y="29292"/>
                      <a:pt x="99415" y="26846"/>
                      <a:pt x="99415" y="23814"/>
                    </a:cubicBezTo>
                    <a:lnTo>
                      <a:pt x="99415" y="5478"/>
                    </a:lnTo>
                    <a:cubicBezTo>
                      <a:pt x="99415" y="2461"/>
                      <a:pt x="96969" y="1"/>
                      <a:pt x="93937" y="1"/>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dirty="0">
                  <a:solidFill>
                    <a:srgbClr val="000000"/>
                  </a:solidFill>
                  <a:latin typeface="Arial"/>
                  <a:cs typeface="Arial"/>
                  <a:sym typeface="Arial"/>
                </a:endParaRPr>
              </a:p>
            </p:txBody>
          </p:sp>
          <p:sp>
            <p:nvSpPr>
              <p:cNvPr id="165" name="Google Shape;165;p17"/>
              <p:cNvSpPr/>
              <p:nvPr/>
            </p:nvSpPr>
            <p:spPr>
              <a:xfrm>
                <a:off x="5105938" y="928459"/>
                <a:ext cx="454002" cy="454001"/>
              </a:xfrm>
              <a:custGeom>
                <a:avLst/>
                <a:gdLst/>
                <a:ahLst/>
                <a:cxnLst/>
                <a:rect l="l" t="t" r="r" b="b"/>
                <a:pathLst>
                  <a:path w="20929" h="20929" extrusionOk="0">
                    <a:moveTo>
                      <a:pt x="10457" y="0"/>
                    </a:moveTo>
                    <a:cubicBezTo>
                      <a:pt x="4687" y="0"/>
                      <a:pt x="0" y="4687"/>
                      <a:pt x="0" y="10457"/>
                    </a:cubicBezTo>
                    <a:cubicBezTo>
                      <a:pt x="0" y="16242"/>
                      <a:pt x="4687" y="20929"/>
                      <a:pt x="10457" y="20929"/>
                    </a:cubicBezTo>
                    <a:cubicBezTo>
                      <a:pt x="16242" y="20929"/>
                      <a:pt x="20929" y="16242"/>
                      <a:pt x="20929" y="10457"/>
                    </a:cubicBezTo>
                    <a:cubicBezTo>
                      <a:pt x="20929" y="4687"/>
                      <a:pt x="16242" y="0"/>
                      <a:pt x="10457" y="0"/>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dirty="0">
                  <a:solidFill>
                    <a:srgbClr val="000000"/>
                  </a:solidFill>
                  <a:latin typeface="Arial"/>
                  <a:cs typeface="Arial"/>
                  <a:sym typeface="Arial"/>
                </a:endParaRPr>
              </a:p>
            </p:txBody>
          </p:sp>
          <p:sp>
            <p:nvSpPr>
              <p:cNvPr id="166" name="Google Shape;166;p17"/>
              <p:cNvSpPr/>
              <p:nvPr/>
            </p:nvSpPr>
            <p:spPr>
              <a:xfrm>
                <a:off x="4841277" y="1648186"/>
                <a:ext cx="162672" cy="162997"/>
              </a:xfrm>
              <a:custGeom>
                <a:avLst/>
                <a:gdLst/>
                <a:ahLst/>
                <a:cxnLst/>
                <a:rect l="l" t="t" r="r" b="b"/>
                <a:pathLst>
                  <a:path w="7499" h="7514" extrusionOk="0">
                    <a:moveTo>
                      <a:pt x="3749" y="0"/>
                    </a:moveTo>
                    <a:cubicBezTo>
                      <a:pt x="1684" y="0"/>
                      <a:pt x="0" y="1684"/>
                      <a:pt x="0" y="3764"/>
                    </a:cubicBezTo>
                    <a:cubicBezTo>
                      <a:pt x="0" y="5829"/>
                      <a:pt x="1684" y="7513"/>
                      <a:pt x="3749" y="7513"/>
                    </a:cubicBezTo>
                    <a:cubicBezTo>
                      <a:pt x="5814" y="7513"/>
                      <a:pt x="7499" y="5829"/>
                      <a:pt x="7499" y="3764"/>
                    </a:cubicBezTo>
                    <a:cubicBezTo>
                      <a:pt x="7499" y="1684"/>
                      <a:pt x="5814" y="0"/>
                      <a:pt x="3749" y="0"/>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67" name="Google Shape;167;p17"/>
              <p:cNvSpPr/>
              <p:nvPr/>
            </p:nvSpPr>
            <p:spPr>
              <a:xfrm>
                <a:off x="4875573" y="1682481"/>
                <a:ext cx="94059" cy="94384"/>
              </a:xfrm>
              <a:custGeom>
                <a:avLst/>
                <a:gdLst/>
                <a:ahLst/>
                <a:cxnLst/>
                <a:rect l="l" t="t" r="r" b="b"/>
                <a:pathLst>
                  <a:path w="4336" h="4351" extrusionOk="0">
                    <a:moveTo>
                      <a:pt x="2168" y="1"/>
                    </a:moveTo>
                    <a:cubicBezTo>
                      <a:pt x="967" y="1"/>
                      <a:pt x="1" y="982"/>
                      <a:pt x="1" y="2183"/>
                    </a:cubicBezTo>
                    <a:cubicBezTo>
                      <a:pt x="1" y="3369"/>
                      <a:pt x="967" y="4351"/>
                      <a:pt x="2168" y="4351"/>
                    </a:cubicBezTo>
                    <a:cubicBezTo>
                      <a:pt x="3369" y="4351"/>
                      <a:pt x="4336" y="3369"/>
                      <a:pt x="4336" y="2183"/>
                    </a:cubicBezTo>
                    <a:cubicBezTo>
                      <a:pt x="4336" y="982"/>
                      <a:pt x="3369" y="1"/>
                      <a:pt x="2168" y="1"/>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grpSp>
        <p:grpSp>
          <p:nvGrpSpPr>
            <p:cNvPr id="7" name="Group 6">
              <a:extLst>
                <a:ext uri="{FF2B5EF4-FFF2-40B4-BE49-F238E27FC236}">
                  <a16:creationId xmlns:a16="http://schemas.microsoft.com/office/drawing/2014/main" id="{95B58939-3CDA-BCEF-1D9D-802D4B40B961}"/>
                </a:ext>
              </a:extLst>
            </p:cNvPr>
            <p:cNvGrpSpPr/>
            <p:nvPr/>
          </p:nvGrpSpPr>
          <p:grpSpPr>
            <a:xfrm>
              <a:off x="4909694" y="844332"/>
              <a:ext cx="3071179" cy="444300"/>
              <a:chOff x="4909694" y="844332"/>
              <a:chExt cx="3071179" cy="444300"/>
            </a:xfrm>
          </p:grpSpPr>
          <p:grpSp>
            <p:nvGrpSpPr>
              <p:cNvPr id="211" name="Google Shape;211;p17"/>
              <p:cNvGrpSpPr/>
              <p:nvPr/>
            </p:nvGrpSpPr>
            <p:grpSpPr>
              <a:xfrm>
                <a:off x="4909694" y="978064"/>
                <a:ext cx="253880" cy="242296"/>
                <a:chOff x="842131" y="1390750"/>
                <a:chExt cx="403625" cy="459944"/>
              </a:xfrm>
            </p:grpSpPr>
            <p:sp>
              <p:nvSpPr>
                <p:cNvPr id="212" name="Google Shape;212;p17"/>
                <p:cNvSpPr/>
                <p:nvPr/>
              </p:nvSpPr>
              <p:spPr>
                <a:xfrm>
                  <a:off x="1056575" y="1485075"/>
                  <a:ext cx="53925" cy="53950"/>
                </a:xfrm>
                <a:custGeom>
                  <a:avLst/>
                  <a:gdLst/>
                  <a:ahLst/>
                  <a:cxnLst/>
                  <a:rect l="l" t="t" r="r" b="b"/>
                  <a:pathLst>
                    <a:path w="2157" h="2158" extrusionOk="0">
                      <a:moveTo>
                        <a:pt x="61" y="1"/>
                      </a:moveTo>
                      <a:cubicBezTo>
                        <a:pt x="26" y="335"/>
                        <a:pt x="0" y="686"/>
                        <a:pt x="0" y="1079"/>
                      </a:cubicBezTo>
                      <a:cubicBezTo>
                        <a:pt x="0" y="1471"/>
                        <a:pt x="26" y="1825"/>
                        <a:pt x="61" y="2157"/>
                      </a:cubicBezTo>
                      <a:lnTo>
                        <a:pt x="2098" y="2157"/>
                      </a:lnTo>
                      <a:cubicBezTo>
                        <a:pt x="2133" y="1825"/>
                        <a:pt x="2157" y="1471"/>
                        <a:pt x="2157" y="1079"/>
                      </a:cubicBezTo>
                      <a:cubicBezTo>
                        <a:pt x="2157" y="686"/>
                        <a:pt x="2133" y="335"/>
                        <a:pt x="2098"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13" name="Google Shape;213;p17"/>
                <p:cNvSpPr/>
                <p:nvPr/>
              </p:nvSpPr>
              <p:spPr>
                <a:xfrm>
                  <a:off x="975450" y="1390750"/>
                  <a:ext cx="108100" cy="67400"/>
                </a:xfrm>
                <a:custGeom>
                  <a:avLst/>
                  <a:gdLst/>
                  <a:ahLst/>
                  <a:cxnLst/>
                  <a:rect l="l" t="t" r="r" b="b"/>
                  <a:pathLst>
                    <a:path w="4324" h="2696" extrusionOk="0">
                      <a:moveTo>
                        <a:pt x="4323" y="0"/>
                      </a:moveTo>
                      <a:cubicBezTo>
                        <a:pt x="2428" y="0"/>
                        <a:pt x="798" y="1107"/>
                        <a:pt x="0" y="2696"/>
                      </a:cubicBezTo>
                      <a:lnTo>
                        <a:pt x="2385" y="2696"/>
                      </a:lnTo>
                      <a:cubicBezTo>
                        <a:pt x="2698" y="1178"/>
                        <a:pt x="3344" y="0"/>
                        <a:pt x="4323"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14" name="Google Shape;214;p17"/>
                <p:cNvSpPr/>
                <p:nvPr/>
              </p:nvSpPr>
              <p:spPr>
                <a:xfrm>
                  <a:off x="1083525" y="1390750"/>
                  <a:ext cx="108100" cy="67400"/>
                </a:xfrm>
                <a:custGeom>
                  <a:avLst/>
                  <a:gdLst/>
                  <a:ahLst/>
                  <a:cxnLst/>
                  <a:rect l="l" t="t" r="r" b="b"/>
                  <a:pathLst>
                    <a:path w="4324" h="2696" extrusionOk="0">
                      <a:moveTo>
                        <a:pt x="0" y="0"/>
                      </a:moveTo>
                      <a:cubicBezTo>
                        <a:pt x="981" y="0"/>
                        <a:pt x="1628" y="1178"/>
                        <a:pt x="1941" y="2696"/>
                      </a:cubicBezTo>
                      <a:lnTo>
                        <a:pt x="4324" y="2696"/>
                      </a:lnTo>
                      <a:cubicBezTo>
                        <a:pt x="3528" y="1107"/>
                        <a:pt x="1898" y="0"/>
                        <a:pt x="0"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15" name="Google Shape;215;p17"/>
                <p:cNvSpPr/>
                <p:nvPr/>
              </p:nvSpPr>
              <p:spPr>
                <a:xfrm>
                  <a:off x="1136075" y="1485075"/>
                  <a:ext cx="68750" cy="53950"/>
                </a:xfrm>
                <a:custGeom>
                  <a:avLst/>
                  <a:gdLst/>
                  <a:ahLst/>
                  <a:cxnLst/>
                  <a:rect l="l" t="t" r="r" b="b"/>
                  <a:pathLst>
                    <a:path w="2750" h="2158" extrusionOk="0">
                      <a:moveTo>
                        <a:pt x="1" y="1"/>
                      </a:moveTo>
                      <a:cubicBezTo>
                        <a:pt x="33" y="357"/>
                        <a:pt x="55" y="717"/>
                        <a:pt x="55" y="1079"/>
                      </a:cubicBezTo>
                      <a:cubicBezTo>
                        <a:pt x="55" y="1441"/>
                        <a:pt x="33" y="1801"/>
                        <a:pt x="1" y="2157"/>
                      </a:cubicBezTo>
                      <a:lnTo>
                        <a:pt x="2621" y="2157"/>
                      </a:lnTo>
                      <a:cubicBezTo>
                        <a:pt x="2700" y="1810"/>
                        <a:pt x="2750" y="1452"/>
                        <a:pt x="2750" y="1079"/>
                      </a:cubicBezTo>
                      <a:cubicBezTo>
                        <a:pt x="2750" y="708"/>
                        <a:pt x="2700" y="350"/>
                        <a:pt x="2621"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16" name="Google Shape;216;p17"/>
                <p:cNvSpPr/>
                <p:nvPr/>
              </p:nvSpPr>
              <p:spPr>
                <a:xfrm>
                  <a:off x="962225" y="1485075"/>
                  <a:ext cx="68825" cy="53950"/>
                </a:xfrm>
                <a:custGeom>
                  <a:avLst/>
                  <a:gdLst/>
                  <a:ahLst/>
                  <a:cxnLst/>
                  <a:rect l="l" t="t" r="r" b="b"/>
                  <a:pathLst>
                    <a:path w="2753" h="2158" extrusionOk="0">
                      <a:moveTo>
                        <a:pt x="132" y="1"/>
                      </a:moveTo>
                      <a:cubicBezTo>
                        <a:pt x="53" y="350"/>
                        <a:pt x="1" y="708"/>
                        <a:pt x="1" y="1079"/>
                      </a:cubicBezTo>
                      <a:cubicBezTo>
                        <a:pt x="1" y="1452"/>
                        <a:pt x="53" y="1810"/>
                        <a:pt x="132" y="2157"/>
                      </a:cubicBezTo>
                      <a:lnTo>
                        <a:pt x="2752" y="2157"/>
                      </a:lnTo>
                      <a:cubicBezTo>
                        <a:pt x="2720" y="1801"/>
                        <a:pt x="2696" y="1441"/>
                        <a:pt x="2696" y="1079"/>
                      </a:cubicBezTo>
                      <a:cubicBezTo>
                        <a:pt x="2696" y="717"/>
                        <a:pt x="2720" y="357"/>
                        <a:pt x="2752"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17" name="Google Shape;217;p17"/>
                <p:cNvSpPr/>
                <p:nvPr/>
              </p:nvSpPr>
              <p:spPr>
                <a:xfrm>
                  <a:off x="975450" y="1565950"/>
                  <a:ext cx="108100" cy="67400"/>
                </a:xfrm>
                <a:custGeom>
                  <a:avLst/>
                  <a:gdLst/>
                  <a:ahLst/>
                  <a:cxnLst/>
                  <a:rect l="l" t="t" r="r" b="b"/>
                  <a:pathLst>
                    <a:path w="4324" h="2696" extrusionOk="0">
                      <a:moveTo>
                        <a:pt x="0" y="0"/>
                      </a:moveTo>
                      <a:cubicBezTo>
                        <a:pt x="798" y="1591"/>
                        <a:pt x="2428" y="2695"/>
                        <a:pt x="4323" y="2695"/>
                      </a:cubicBezTo>
                      <a:cubicBezTo>
                        <a:pt x="3344" y="2695"/>
                        <a:pt x="2698" y="1518"/>
                        <a:pt x="2385"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18" name="Google Shape;218;p17"/>
                <p:cNvSpPr/>
                <p:nvPr/>
              </p:nvSpPr>
              <p:spPr>
                <a:xfrm>
                  <a:off x="1083525" y="1565950"/>
                  <a:ext cx="108100" cy="67400"/>
                </a:xfrm>
                <a:custGeom>
                  <a:avLst/>
                  <a:gdLst/>
                  <a:ahLst/>
                  <a:cxnLst/>
                  <a:rect l="l" t="t" r="r" b="b"/>
                  <a:pathLst>
                    <a:path w="4324" h="2696" extrusionOk="0">
                      <a:moveTo>
                        <a:pt x="1941" y="0"/>
                      </a:moveTo>
                      <a:cubicBezTo>
                        <a:pt x="1628" y="1518"/>
                        <a:pt x="981" y="2695"/>
                        <a:pt x="0" y="2695"/>
                      </a:cubicBezTo>
                      <a:cubicBezTo>
                        <a:pt x="1898" y="2695"/>
                        <a:pt x="3528" y="1591"/>
                        <a:pt x="4324"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19" name="Google Shape;219;p17"/>
                <p:cNvSpPr/>
                <p:nvPr/>
              </p:nvSpPr>
              <p:spPr>
                <a:xfrm>
                  <a:off x="1062450" y="1417700"/>
                  <a:ext cx="42175" cy="40450"/>
                </a:xfrm>
                <a:custGeom>
                  <a:avLst/>
                  <a:gdLst/>
                  <a:ahLst/>
                  <a:cxnLst/>
                  <a:rect l="l" t="t" r="r" b="b"/>
                  <a:pathLst>
                    <a:path w="1687" h="1618" extrusionOk="0">
                      <a:moveTo>
                        <a:pt x="843" y="1"/>
                      </a:moveTo>
                      <a:cubicBezTo>
                        <a:pt x="643" y="1"/>
                        <a:pt x="253" y="563"/>
                        <a:pt x="0" y="1618"/>
                      </a:cubicBezTo>
                      <a:lnTo>
                        <a:pt x="1686" y="1618"/>
                      </a:lnTo>
                      <a:cubicBezTo>
                        <a:pt x="1436" y="563"/>
                        <a:pt x="1046" y="1"/>
                        <a:pt x="843"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20" name="Google Shape;220;p17"/>
                <p:cNvSpPr/>
                <p:nvPr/>
              </p:nvSpPr>
              <p:spPr>
                <a:xfrm>
                  <a:off x="1062450" y="1565950"/>
                  <a:ext cx="42175" cy="40450"/>
                </a:xfrm>
                <a:custGeom>
                  <a:avLst/>
                  <a:gdLst/>
                  <a:ahLst/>
                  <a:cxnLst/>
                  <a:rect l="l" t="t" r="r" b="b"/>
                  <a:pathLst>
                    <a:path w="1687" h="1618" extrusionOk="0">
                      <a:moveTo>
                        <a:pt x="0" y="0"/>
                      </a:moveTo>
                      <a:cubicBezTo>
                        <a:pt x="253" y="1057"/>
                        <a:pt x="643" y="1617"/>
                        <a:pt x="843" y="1617"/>
                      </a:cubicBezTo>
                      <a:cubicBezTo>
                        <a:pt x="1046" y="1617"/>
                        <a:pt x="1436" y="1057"/>
                        <a:pt x="1686"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21" name="Google Shape;221;p17"/>
                <p:cNvSpPr/>
                <p:nvPr/>
              </p:nvSpPr>
              <p:spPr>
                <a:xfrm>
                  <a:off x="842131" y="1607193"/>
                  <a:ext cx="403625" cy="243501"/>
                </a:xfrm>
                <a:custGeom>
                  <a:avLst/>
                  <a:gdLst/>
                  <a:ahLst/>
                  <a:cxnLst/>
                  <a:rect l="l" t="t" r="r" b="b"/>
                  <a:pathLst>
                    <a:path w="16145" h="9740" extrusionOk="0">
                      <a:moveTo>
                        <a:pt x="15579" y="0"/>
                      </a:moveTo>
                      <a:cubicBezTo>
                        <a:pt x="14628" y="0"/>
                        <a:pt x="13757" y="526"/>
                        <a:pt x="13317" y="1369"/>
                      </a:cubicBezTo>
                      <a:lnTo>
                        <a:pt x="11663" y="4524"/>
                      </a:lnTo>
                      <a:cubicBezTo>
                        <a:pt x="11381" y="5059"/>
                        <a:pt x="10833" y="5391"/>
                        <a:pt x="10230" y="5391"/>
                      </a:cubicBezTo>
                      <a:lnTo>
                        <a:pt x="6568" y="5391"/>
                      </a:lnTo>
                      <a:cubicBezTo>
                        <a:pt x="6271" y="5391"/>
                        <a:pt x="6029" y="5149"/>
                        <a:pt x="6029" y="4852"/>
                      </a:cubicBezTo>
                      <a:cubicBezTo>
                        <a:pt x="6029" y="4554"/>
                        <a:pt x="6271" y="4312"/>
                        <a:pt x="6568" y="4312"/>
                      </a:cubicBezTo>
                      <a:lnTo>
                        <a:pt x="10230" y="4312"/>
                      </a:lnTo>
                      <a:cubicBezTo>
                        <a:pt x="10430" y="4312"/>
                        <a:pt x="10613" y="4203"/>
                        <a:pt x="10708" y="4024"/>
                      </a:cubicBezTo>
                      <a:cubicBezTo>
                        <a:pt x="10801" y="3845"/>
                        <a:pt x="11083" y="3308"/>
                        <a:pt x="11325" y="2844"/>
                      </a:cubicBezTo>
                      <a:cubicBezTo>
                        <a:pt x="11403" y="2697"/>
                        <a:pt x="11396" y="2523"/>
                        <a:pt x="11312" y="2383"/>
                      </a:cubicBezTo>
                      <a:cubicBezTo>
                        <a:pt x="11226" y="2242"/>
                        <a:pt x="11073" y="2156"/>
                        <a:pt x="10909" y="2156"/>
                      </a:cubicBezTo>
                      <a:lnTo>
                        <a:pt x="5305" y="2156"/>
                      </a:lnTo>
                      <a:cubicBezTo>
                        <a:pt x="4584" y="2156"/>
                        <a:pt x="3910" y="2437"/>
                        <a:pt x="3401" y="2945"/>
                      </a:cubicBezTo>
                      <a:lnTo>
                        <a:pt x="212" y="6135"/>
                      </a:lnTo>
                      <a:cubicBezTo>
                        <a:pt x="0" y="6344"/>
                        <a:pt x="0" y="6684"/>
                        <a:pt x="212" y="6896"/>
                      </a:cubicBezTo>
                      <a:lnTo>
                        <a:pt x="2907" y="9580"/>
                      </a:lnTo>
                      <a:cubicBezTo>
                        <a:pt x="3013" y="9686"/>
                        <a:pt x="3151" y="9740"/>
                        <a:pt x="3289" y="9740"/>
                      </a:cubicBezTo>
                      <a:cubicBezTo>
                        <a:pt x="3427" y="9740"/>
                        <a:pt x="3565" y="9686"/>
                        <a:pt x="3670" y="9580"/>
                      </a:cubicBezTo>
                      <a:lnTo>
                        <a:pt x="5714" y="7547"/>
                      </a:lnTo>
                      <a:lnTo>
                        <a:pt x="10230" y="7547"/>
                      </a:lnTo>
                      <a:cubicBezTo>
                        <a:pt x="11638" y="7547"/>
                        <a:pt x="12918" y="6773"/>
                        <a:pt x="13572" y="5524"/>
                      </a:cubicBezTo>
                      <a:lnTo>
                        <a:pt x="16056" y="789"/>
                      </a:lnTo>
                      <a:cubicBezTo>
                        <a:pt x="16144" y="623"/>
                        <a:pt x="16138" y="420"/>
                        <a:pt x="16038" y="259"/>
                      </a:cubicBezTo>
                      <a:cubicBezTo>
                        <a:pt x="15944" y="99"/>
                        <a:pt x="15767" y="0"/>
                        <a:pt x="15579"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dirty="0">
                    <a:solidFill>
                      <a:srgbClr val="000000"/>
                    </a:solidFill>
                    <a:latin typeface="Arial"/>
                    <a:cs typeface="Arial"/>
                    <a:sym typeface="Arial"/>
                  </a:endParaRPr>
                </a:p>
              </p:txBody>
            </p:sp>
          </p:grpSp>
          <p:sp>
            <p:nvSpPr>
              <p:cNvPr id="233" name="Google Shape;233;p17"/>
              <p:cNvSpPr txBox="1"/>
              <p:nvPr/>
            </p:nvSpPr>
            <p:spPr>
              <a:xfrm>
                <a:off x="5253505" y="844332"/>
                <a:ext cx="2727368" cy="444300"/>
              </a:xfrm>
              <a:prstGeom prst="rect">
                <a:avLst/>
              </a:prstGeom>
              <a:noFill/>
              <a:ln>
                <a:noFill/>
              </a:ln>
            </p:spPr>
            <p:txBody>
              <a:bodyPr spcFirstLastPara="1" wrap="square" lIns="121868" tIns="121868" rIns="121868" bIns="121868" anchor="ctr" anchorCtr="0">
                <a:noAutofit/>
              </a:bodyPr>
              <a:lstStyle/>
              <a:p>
                <a:pPr defTabSz="1218895">
                  <a:buClr>
                    <a:srgbClr val="000000"/>
                  </a:buClr>
                </a:pPr>
                <a:r>
                  <a:rPr lang="en-IN" sz="2399" kern="0" dirty="0">
                    <a:solidFill>
                      <a:srgbClr val="FFFFFF"/>
                    </a:solidFill>
                    <a:latin typeface="Georgia" panose="02040502050405020303" pitchFamily="18" charset="0"/>
                    <a:ea typeface="Times New Roman" panose="02020603050405020304" pitchFamily="18" charset="0"/>
                    <a:cs typeface="Helvetica" panose="020B0604020202020204" pitchFamily="34" charset="0"/>
                    <a:sym typeface="Arial"/>
                  </a:rPr>
                  <a:t>Checking into a location</a:t>
                </a:r>
                <a:endParaRPr sz="1600" kern="0" dirty="0">
                  <a:solidFill>
                    <a:srgbClr val="FFFFFF"/>
                  </a:solidFill>
                  <a:latin typeface="Fira Sans Extra Condensed"/>
                  <a:ea typeface="Fira Sans Extra Condensed"/>
                  <a:cs typeface="Fira Sans Extra Condensed"/>
                  <a:sym typeface="Fira Sans Extra Condensed"/>
                </a:endParaRPr>
              </a:p>
            </p:txBody>
          </p:sp>
        </p:grpSp>
      </p:grpSp>
      <p:grpSp>
        <p:nvGrpSpPr>
          <p:cNvPr id="5" name="Group 4">
            <a:extLst>
              <a:ext uri="{FF2B5EF4-FFF2-40B4-BE49-F238E27FC236}">
                <a16:creationId xmlns:a16="http://schemas.microsoft.com/office/drawing/2014/main" id="{4672AAF1-8EAD-1C26-F56F-05CE62F4059C}"/>
              </a:ext>
            </a:extLst>
          </p:cNvPr>
          <p:cNvGrpSpPr/>
          <p:nvPr/>
        </p:nvGrpSpPr>
        <p:grpSpPr>
          <a:xfrm>
            <a:off x="7194053" y="3647407"/>
            <a:ext cx="4369762" cy="569134"/>
            <a:chOff x="5285409" y="3332914"/>
            <a:chExt cx="3278175" cy="462269"/>
          </a:xfrm>
        </p:grpSpPr>
        <p:grpSp>
          <p:nvGrpSpPr>
            <p:cNvPr id="190" name="Google Shape;190;p17"/>
            <p:cNvGrpSpPr/>
            <p:nvPr/>
          </p:nvGrpSpPr>
          <p:grpSpPr>
            <a:xfrm>
              <a:off x="5285409" y="3332914"/>
              <a:ext cx="3240420" cy="462269"/>
              <a:chOff x="5285409" y="3304018"/>
              <a:chExt cx="2704599" cy="635417"/>
            </a:xfrm>
            <a:solidFill>
              <a:srgbClr val="FF0066"/>
            </a:solidFill>
          </p:grpSpPr>
          <p:sp>
            <p:nvSpPr>
              <p:cNvPr id="191" name="Google Shape;191;p17"/>
              <p:cNvSpPr/>
              <p:nvPr/>
            </p:nvSpPr>
            <p:spPr>
              <a:xfrm>
                <a:off x="5339749" y="3381221"/>
                <a:ext cx="523266" cy="223997"/>
              </a:xfrm>
              <a:custGeom>
                <a:avLst/>
                <a:gdLst/>
                <a:ahLst/>
                <a:cxnLst/>
                <a:rect l="l" t="t" r="r" b="b"/>
                <a:pathLst>
                  <a:path w="24122" h="10326" extrusionOk="0">
                    <a:moveTo>
                      <a:pt x="103" y="1"/>
                    </a:moveTo>
                    <a:lnTo>
                      <a:pt x="0" y="235"/>
                    </a:lnTo>
                    <a:lnTo>
                      <a:pt x="24033" y="10326"/>
                    </a:lnTo>
                    <a:lnTo>
                      <a:pt x="24121" y="10106"/>
                    </a:lnTo>
                    <a:lnTo>
                      <a:pt x="103" y="1"/>
                    </a:ln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92" name="Google Shape;192;p17"/>
              <p:cNvSpPr/>
              <p:nvPr/>
            </p:nvSpPr>
            <p:spPr>
              <a:xfrm>
                <a:off x="5833448" y="3304018"/>
                <a:ext cx="2156560" cy="635417"/>
              </a:xfrm>
              <a:custGeom>
                <a:avLst/>
                <a:gdLst/>
                <a:ahLst/>
                <a:cxnLst/>
                <a:rect l="l" t="t" r="r" b="b"/>
                <a:pathLst>
                  <a:path w="99415" h="29292" extrusionOk="0">
                    <a:moveTo>
                      <a:pt x="5478" y="1"/>
                    </a:moveTo>
                    <a:cubicBezTo>
                      <a:pt x="2446" y="1"/>
                      <a:pt x="0" y="2447"/>
                      <a:pt x="0" y="5478"/>
                    </a:cubicBezTo>
                    <a:lnTo>
                      <a:pt x="0" y="23815"/>
                    </a:lnTo>
                    <a:cubicBezTo>
                      <a:pt x="0" y="26832"/>
                      <a:pt x="2446" y="29292"/>
                      <a:pt x="5478" y="29292"/>
                    </a:cubicBezTo>
                    <a:lnTo>
                      <a:pt x="93937" y="29292"/>
                    </a:lnTo>
                    <a:cubicBezTo>
                      <a:pt x="96954" y="29292"/>
                      <a:pt x="99415" y="26832"/>
                      <a:pt x="99415" y="23815"/>
                    </a:cubicBezTo>
                    <a:lnTo>
                      <a:pt x="99415" y="5478"/>
                    </a:lnTo>
                    <a:cubicBezTo>
                      <a:pt x="99415" y="2447"/>
                      <a:pt x="96954" y="1"/>
                      <a:pt x="93937" y="1"/>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93" name="Google Shape;193;p17"/>
              <p:cNvSpPr/>
              <p:nvPr/>
            </p:nvSpPr>
            <p:spPr>
              <a:xfrm>
                <a:off x="5606284" y="3394562"/>
                <a:ext cx="454328" cy="454024"/>
              </a:xfrm>
              <a:custGeom>
                <a:avLst/>
                <a:gdLst/>
                <a:ahLst/>
                <a:cxnLst/>
                <a:rect l="l" t="t" r="r" b="b"/>
                <a:pathLst>
                  <a:path w="20944" h="20930" extrusionOk="0">
                    <a:moveTo>
                      <a:pt x="10472" y="1"/>
                    </a:moveTo>
                    <a:cubicBezTo>
                      <a:pt x="4687" y="1"/>
                      <a:pt x="1" y="4687"/>
                      <a:pt x="1" y="10472"/>
                    </a:cubicBezTo>
                    <a:cubicBezTo>
                      <a:pt x="1" y="16243"/>
                      <a:pt x="4687" y="20929"/>
                      <a:pt x="10472" y="20929"/>
                    </a:cubicBezTo>
                    <a:cubicBezTo>
                      <a:pt x="16257" y="20929"/>
                      <a:pt x="20944" y="16243"/>
                      <a:pt x="20944" y="10472"/>
                    </a:cubicBezTo>
                    <a:cubicBezTo>
                      <a:pt x="20944" y="4687"/>
                      <a:pt x="16257" y="1"/>
                      <a:pt x="10472" y="1"/>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94" name="Google Shape;194;p17"/>
              <p:cNvSpPr/>
              <p:nvPr/>
            </p:nvSpPr>
            <p:spPr>
              <a:xfrm>
                <a:off x="5285409" y="3317358"/>
                <a:ext cx="162694" cy="162694"/>
              </a:xfrm>
              <a:custGeom>
                <a:avLst/>
                <a:gdLst/>
                <a:ahLst/>
                <a:cxnLst/>
                <a:rect l="l" t="t" r="r" b="b"/>
                <a:pathLst>
                  <a:path w="7500" h="7500" extrusionOk="0">
                    <a:moveTo>
                      <a:pt x="3750" y="1"/>
                    </a:moveTo>
                    <a:cubicBezTo>
                      <a:pt x="1670" y="1"/>
                      <a:pt x="1" y="1685"/>
                      <a:pt x="1" y="3750"/>
                    </a:cubicBezTo>
                    <a:cubicBezTo>
                      <a:pt x="1" y="5815"/>
                      <a:pt x="1670" y="7499"/>
                      <a:pt x="3750" y="7499"/>
                    </a:cubicBezTo>
                    <a:cubicBezTo>
                      <a:pt x="5815" y="7499"/>
                      <a:pt x="7499" y="5815"/>
                      <a:pt x="7499" y="3750"/>
                    </a:cubicBezTo>
                    <a:cubicBezTo>
                      <a:pt x="7499" y="1685"/>
                      <a:pt x="5815" y="1"/>
                      <a:pt x="3750" y="1"/>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95" name="Google Shape;195;p17"/>
              <p:cNvSpPr/>
              <p:nvPr/>
            </p:nvSpPr>
            <p:spPr>
              <a:xfrm>
                <a:off x="5319401" y="3351676"/>
                <a:ext cx="94384" cy="94059"/>
              </a:xfrm>
              <a:custGeom>
                <a:avLst/>
                <a:gdLst/>
                <a:ahLst/>
                <a:cxnLst/>
                <a:rect l="l" t="t" r="r" b="b"/>
                <a:pathLst>
                  <a:path w="4351" h="4336" extrusionOk="0">
                    <a:moveTo>
                      <a:pt x="2183" y="1"/>
                    </a:moveTo>
                    <a:cubicBezTo>
                      <a:pt x="982" y="1"/>
                      <a:pt x="1" y="967"/>
                      <a:pt x="1" y="2168"/>
                    </a:cubicBezTo>
                    <a:cubicBezTo>
                      <a:pt x="1" y="3369"/>
                      <a:pt x="982" y="4336"/>
                      <a:pt x="2183" y="4336"/>
                    </a:cubicBezTo>
                    <a:cubicBezTo>
                      <a:pt x="3384" y="4336"/>
                      <a:pt x="4350" y="3369"/>
                      <a:pt x="4350" y="2168"/>
                    </a:cubicBezTo>
                    <a:cubicBezTo>
                      <a:pt x="4350" y="967"/>
                      <a:pt x="3384" y="1"/>
                      <a:pt x="2183" y="1"/>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grpSp>
        <p:sp>
          <p:nvSpPr>
            <p:cNvPr id="234" name="Google Shape;234;p17"/>
            <p:cNvSpPr txBox="1"/>
            <p:nvPr/>
          </p:nvSpPr>
          <p:spPr>
            <a:xfrm>
              <a:off x="6113340" y="3378387"/>
              <a:ext cx="2450244" cy="371100"/>
            </a:xfrm>
            <a:prstGeom prst="rect">
              <a:avLst/>
            </a:prstGeom>
            <a:noFill/>
            <a:ln>
              <a:noFill/>
            </a:ln>
          </p:spPr>
          <p:txBody>
            <a:bodyPr spcFirstLastPara="1" wrap="square" lIns="121868" tIns="121868" rIns="121868" bIns="121868" anchor="ctr" anchorCtr="0">
              <a:noAutofit/>
            </a:bodyPr>
            <a:lstStyle/>
            <a:p>
              <a:pPr defTabSz="1218895">
                <a:buClr>
                  <a:srgbClr val="000000"/>
                </a:buClr>
              </a:pPr>
              <a:r>
                <a:rPr lang="en-IN" sz="2399" kern="0" dirty="0">
                  <a:solidFill>
                    <a:srgbClr val="FFFFFF"/>
                  </a:solidFill>
                  <a:latin typeface="Georgia" panose="02040502050405020303" pitchFamily="18" charset="0"/>
                  <a:ea typeface="Times New Roman" panose="02020603050405020304" pitchFamily="18" charset="0"/>
                  <a:cs typeface="Helvetica" panose="020B0604020202020204" pitchFamily="34" charset="0"/>
                  <a:sym typeface="Arial"/>
                </a:rPr>
                <a:t>Updating my status</a:t>
              </a:r>
              <a:endParaRPr sz="1600" kern="0" dirty="0">
                <a:solidFill>
                  <a:srgbClr val="FFFFFF"/>
                </a:solidFill>
                <a:latin typeface="Fira Sans Extra Condensed"/>
                <a:ea typeface="Fira Sans Extra Condensed"/>
                <a:cs typeface="Fira Sans Extra Condensed"/>
                <a:sym typeface="Fira Sans Extra Condensed"/>
              </a:endParaRPr>
            </a:p>
          </p:txBody>
        </p:sp>
      </p:grpSp>
      <p:grpSp>
        <p:nvGrpSpPr>
          <p:cNvPr id="6" name="Group 5">
            <a:extLst>
              <a:ext uri="{FF2B5EF4-FFF2-40B4-BE49-F238E27FC236}">
                <a16:creationId xmlns:a16="http://schemas.microsoft.com/office/drawing/2014/main" id="{2873B69E-392A-DB39-9589-59484F11D1EB}"/>
              </a:ext>
            </a:extLst>
          </p:cNvPr>
          <p:cNvGrpSpPr/>
          <p:nvPr/>
        </p:nvGrpSpPr>
        <p:grpSpPr>
          <a:xfrm>
            <a:off x="7070909" y="4360317"/>
            <a:ext cx="4906046" cy="717039"/>
            <a:chOff x="4839670" y="3918192"/>
            <a:chExt cx="3549502" cy="537919"/>
          </a:xfrm>
        </p:grpSpPr>
        <p:grpSp>
          <p:nvGrpSpPr>
            <p:cNvPr id="196" name="Google Shape;196;p17"/>
            <p:cNvGrpSpPr/>
            <p:nvPr/>
          </p:nvGrpSpPr>
          <p:grpSpPr>
            <a:xfrm>
              <a:off x="4839670" y="3918192"/>
              <a:ext cx="3549502" cy="537919"/>
              <a:chOff x="4839671" y="3885724"/>
              <a:chExt cx="2505603" cy="807958"/>
            </a:xfrm>
          </p:grpSpPr>
          <p:sp>
            <p:nvSpPr>
              <p:cNvPr id="197" name="Google Shape;197;p17"/>
              <p:cNvSpPr/>
              <p:nvPr/>
            </p:nvSpPr>
            <p:spPr>
              <a:xfrm>
                <a:off x="4907027" y="3942927"/>
                <a:ext cx="317405" cy="409836"/>
              </a:xfrm>
              <a:custGeom>
                <a:avLst/>
                <a:gdLst/>
                <a:ahLst/>
                <a:cxnLst/>
                <a:rect l="l" t="t" r="r" b="b"/>
                <a:pathLst>
                  <a:path w="14632" h="18893" extrusionOk="0">
                    <a:moveTo>
                      <a:pt x="191" y="0"/>
                    </a:moveTo>
                    <a:lnTo>
                      <a:pt x="1" y="147"/>
                    </a:lnTo>
                    <a:lnTo>
                      <a:pt x="14441" y="18893"/>
                    </a:lnTo>
                    <a:lnTo>
                      <a:pt x="14632" y="18746"/>
                    </a:lnTo>
                    <a:lnTo>
                      <a:pt x="191" y="0"/>
                    </a:lnTo>
                    <a:close/>
                  </a:path>
                </a:pathLst>
              </a:custGeom>
              <a:solidFill>
                <a:srgbClr val="1D1D1B"/>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98" name="Google Shape;198;p17"/>
              <p:cNvSpPr/>
              <p:nvPr/>
            </p:nvSpPr>
            <p:spPr>
              <a:xfrm>
                <a:off x="5188714" y="4058264"/>
                <a:ext cx="2156560" cy="635418"/>
              </a:xfrm>
              <a:custGeom>
                <a:avLst/>
                <a:gdLst/>
                <a:ahLst/>
                <a:cxnLst/>
                <a:rect l="l" t="t" r="r" b="b"/>
                <a:pathLst>
                  <a:path w="99415" h="29292" extrusionOk="0">
                    <a:moveTo>
                      <a:pt x="5478" y="1"/>
                    </a:moveTo>
                    <a:cubicBezTo>
                      <a:pt x="2461" y="1"/>
                      <a:pt x="1" y="2461"/>
                      <a:pt x="1" y="5478"/>
                    </a:cubicBezTo>
                    <a:lnTo>
                      <a:pt x="1" y="23814"/>
                    </a:lnTo>
                    <a:cubicBezTo>
                      <a:pt x="1" y="26846"/>
                      <a:pt x="2461" y="29292"/>
                      <a:pt x="5478" y="29292"/>
                    </a:cubicBezTo>
                    <a:lnTo>
                      <a:pt x="93937" y="29292"/>
                    </a:lnTo>
                    <a:cubicBezTo>
                      <a:pt x="96954" y="29292"/>
                      <a:pt x="99415" y="26846"/>
                      <a:pt x="99415" y="23814"/>
                    </a:cubicBezTo>
                    <a:lnTo>
                      <a:pt x="99415" y="5478"/>
                    </a:lnTo>
                    <a:cubicBezTo>
                      <a:pt x="99415" y="2461"/>
                      <a:pt x="96954" y="1"/>
                      <a:pt x="93937" y="1"/>
                    </a:cubicBezTo>
                    <a:close/>
                  </a:path>
                </a:pathLst>
              </a:custGeom>
              <a:solidFill>
                <a:srgbClr val="FF7C80"/>
              </a:solidFill>
              <a:ln>
                <a:noFill/>
              </a:ln>
            </p:spPr>
            <p:txBody>
              <a:bodyPr spcFirstLastPara="1" wrap="square" lIns="121868" tIns="121868" rIns="121868" bIns="121868" anchor="ctr" anchorCtr="0">
                <a:noAutofit/>
              </a:bodyPr>
              <a:lstStyle/>
              <a:p>
                <a:pPr defTabSz="1218895">
                  <a:buClr>
                    <a:srgbClr val="000000"/>
                  </a:buClr>
                </a:pPr>
                <a:endParaRPr sz="1866" kern="0" dirty="0">
                  <a:solidFill>
                    <a:srgbClr val="000000"/>
                  </a:solidFill>
                  <a:latin typeface="Arial"/>
                  <a:cs typeface="Arial"/>
                  <a:sym typeface="Arial"/>
                </a:endParaRPr>
              </a:p>
            </p:txBody>
          </p:sp>
          <p:sp>
            <p:nvSpPr>
              <p:cNvPr id="199" name="Google Shape;199;p17"/>
              <p:cNvSpPr/>
              <p:nvPr/>
            </p:nvSpPr>
            <p:spPr>
              <a:xfrm>
                <a:off x="5023949" y="4149744"/>
                <a:ext cx="267840" cy="409836"/>
              </a:xfrm>
              <a:custGeom>
                <a:avLst/>
                <a:gdLst/>
                <a:ahLst/>
                <a:cxnLst/>
                <a:rect l="l" t="t" r="r" b="b"/>
                <a:pathLst>
                  <a:path w="20929" h="20929" extrusionOk="0">
                    <a:moveTo>
                      <a:pt x="10457" y="0"/>
                    </a:moveTo>
                    <a:cubicBezTo>
                      <a:pt x="4687" y="0"/>
                      <a:pt x="0" y="4672"/>
                      <a:pt x="0" y="10457"/>
                    </a:cubicBezTo>
                    <a:cubicBezTo>
                      <a:pt x="0" y="16242"/>
                      <a:pt x="4687" y="20929"/>
                      <a:pt x="10457" y="20929"/>
                    </a:cubicBezTo>
                    <a:cubicBezTo>
                      <a:pt x="16242" y="20929"/>
                      <a:pt x="20929" y="16242"/>
                      <a:pt x="20929" y="10457"/>
                    </a:cubicBezTo>
                    <a:cubicBezTo>
                      <a:pt x="20929" y="4672"/>
                      <a:pt x="16242" y="0"/>
                      <a:pt x="10457" y="0"/>
                    </a:cubicBezTo>
                    <a:close/>
                  </a:path>
                </a:pathLst>
              </a:custGeom>
              <a:solidFill>
                <a:srgbClr val="FF7C80"/>
              </a:solidFill>
              <a:ln>
                <a:noFill/>
              </a:ln>
            </p:spPr>
            <p:txBody>
              <a:bodyPr spcFirstLastPara="1" wrap="square" lIns="121868" tIns="121868" rIns="121868" bIns="121868" anchor="ctr" anchorCtr="0">
                <a:noAutofit/>
              </a:bodyPr>
              <a:lstStyle/>
              <a:p>
                <a:pPr defTabSz="1218895">
                  <a:buClr>
                    <a:srgbClr val="000000"/>
                  </a:buClr>
                </a:pPr>
                <a:endParaRPr sz="1866" kern="0" dirty="0">
                  <a:solidFill>
                    <a:srgbClr val="000000"/>
                  </a:solidFill>
                  <a:latin typeface="Arial"/>
                  <a:cs typeface="Arial"/>
                  <a:sym typeface="Arial"/>
                </a:endParaRPr>
              </a:p>
            </p:txBody>
          </p:sp>
          <p:sp>
            <p:nvSpPr>
              <p:cNvPr id="200" name="Google Shape;200;p17"/>
              <p:cNvSpPr/>
              <p:nvPr/>
            </p:nvSpPr>
            <p:spPr>
              <a:xfrm>
                <a:off x="4839671" y="3885724"/>
                <a:ext cx="163019" cy="162694"/>
              </a:xfrm>
              <a:custGeom>
                <a:avLst/>
                <a:gdLst/>
                <a:ahLst/>
                <a:cxnLst/>
                <a:rect l="l" t="t" r="r" b="b"/>
                <a:pathLst>
                  <a:path w="7515" h="7500" extrusionOk="0">
                    <a:moveTo>
                      <a:pt x="3765" y="1"/>
                    </a:moveTo>
                    <a:cubicBezTo>
                      <a:pt x="1685" y="1"/>
                      <a:pt x="1" y="1670"/>
                      <a:pt x="1" y="3750"/>
                    </a:cubicBezTo>
                    <a:cubicBezTo>
                      <a:pt x="1" y="5815"/>
                      <a:pt x="1685" y="7499"/>
                      <a:pt x="3765" y="7499"/>
                    </a:cubicBezTo>
                    <a:cubicBezTo>
                      <a:pt x="5830" y="7499"/>
                      <a:pt x="7514" y="5815"/>
                      <a:pt x="7514" y="3750"/>
                    </a:cubicBezTo>
                    <a:cubicBezTo>
                      <a:pt x="7514" y="1670"/>
                      <a:pt x="5830" y="1"/>
                      <a:pt x="3765" y="1"/>
                    </a:cubicBezTo>
                    <a:close/>
                  </a:path>
                </a:pathLst>
              </a:custGeom>
              <a:solidFill>
                <a:srgbClr val="FF7C8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01" name="Google Shape;201;p17"/>
              <p:cNvSpPr/>
              <p:nvPr/>
            </p:nvSpPr>
            <p:spPr>
              <a:xfrm>
                <a:off x="4873989" y="3919716"/>
                <a:ext cx="94384" cy="94384"/>
              </a:xfrm>
              <a:custGeom>
                <a:avLst/>
                <a:gdLst/>
                <a:ahLst/>
                <a:cxnLst/>
                <a:rect l="l" t="t" r="r" b="b"/>
                <a:pathLst>
                  <a:path w="4351" h="4351" extrusionOk="0">
                    <a:moveTo>
                      <a:pt x="2183" y="1"/>
                    </a:moveTo>
                    <a:cubicBezTo>
                      <a:pt x="982" y="1"/>
                      <a:pt x="1" y="982"/>
                      <a:pt x="1" y="2183"/>
                    </a:cubicBezTo>
                    <a:cubicBezTo>
                      <a:pt x="1" y="3384"/>
                      <a:pt x="982" y="4351"/>
                      <a:pt x="2183" y="4351"/>
                    </a:cubicBezTo>
                    <a:cubicBezTo>
                      <a:pt x="3369" y="4351"/>
                      <a:pt x="4350" y="3384"/>
                      <a:pt x="4350" y="2183"/>
                    </a:cubicBezTo>
                    <a:cubicBezTo>
                      <a:pt x="4350" y="982"/>
                      <a:pt x="3369" y="1"/>
                      <a:pt x="2183" y="1"/>
                    </a:cubicBezTo>
                    <a:close/>
                  </a:path>
                </a:pathLst>
              </a:custGeom>
              <a:solidFill>
                <a:srgbClr val="FF7C8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grpSp>
        <p:sp>
          <p:nvSpPr>
            <p:cNvPr id="235" name="Google Shape;235;p17"/>
            <p:cNvSpPr txBox="1"/>
            <p:nvPr/>
          </p:nvSpPr>
          <p:spPr>
            <a:xfrm>
              <a:off x="5431536" y="4037707"/>
              <a:ext cx="2909617" cy="371100"/>
            </a:xfrm>
            <a:prstGeom prst="rect">
              <a:avLst/>
            </a:prstGeom>
            <a:noFill/>
            <a:ln>
              <a:noFill/>
            </a:ln>
          </p:spPr>
          <p:txBody>
            <a:bodyPr spcFirstLastPara="1" wrap="square" lIns="121868" tIns="121868" rIns="121868" bIns="121868" anchor="ctr" anchorCtr="0">
              <a:noAutofit/>
            </a:bodyPr>
            <a:lstStyle/>
            <a:p>
              <a:pPr defTabSz="1218895">
                <a:buClr>
                  <a:srgbClr val="000000"/>
                </a:buClr>
              </a:pPr>
              <a:r>
                <a:rPr lang="en-IN" sz="2399" kern="0" dirty="0">
                  <a:solidFill>
                    <a:srgbClr val="FFFFFF"/>
                  </a:solidFill>
                  <a:latin typeface="Georgia" panose="02040502050405020303" pitchFamily="18" charset="0"/>
                  <a:ea typeface="Times New Roman" panose="02020603050405020304" pitchFamily="18" charset="0"/>
                  <a:cs typeface="Helvetica" panose="020B0604020202020204" pitchFamily="34" charset="0"/>
                  <a:sym typeface="Arial"/>
                </a:rPr>
                <a:t>Emailing or </a:t>
              </a:r>
              <a:r>
                <a:rPr lang="en-IN" sz="2399" kern="0" dirty="0" err="1">
                  <a:solidFill>
                    <a:srgbClr val="FFFFFF"/>
                  </a:solidFill>
                  <a:latin typeface="Georgia" panose="02040502050405020303" pitchFamily="18" charset="0"/>
                  <a:ea typeface="Times New Roman" panose="02020603050405020304" pitchFamily="18" charset="0"/>
                  <a:cs typeface="Helvetica" panose="020B0604020202020204" pitchFamily="34" charset="0"/>
                  <a:sym typeface="Arial"/>
                </a:rPr>
                <a:t>IMing</a:t>
              </a:r>
              <a:r>
                <a:rPr lang="en-IN" sz="2399" kern="0" dirty="0">
                  <a:solidFill>
                    <a:srgbClr val="FFFFFF"/>
                  </a:solidFill>
                  <a:latin typeface="Georgia" panose="02040502050405020303" pitchFamily="18" charset="0"/>
                  <a:ea typeface="Times New Roman" panose="02020603050405020304" pitchFamily="18" charset="0"/>
                  <a:cs typeface="Helvetica" panose="020B0604020202020204" pitchFamily="34" charset="0"/>
                  <a:sym typeface="Arial"/>
                </a:rPr>
                <a:t> a friend</a:t>
              </a:r>
              <a:endParaRPr sz="1600" kern="0" dirty="0">
                <a:solidFill>
                  <a:srgbClr val="FFFFFF"/>
                </a:solidFill>
                <a:latin typeface="Fira Sans Extra Condensed"/>
                <a:ea typeface="Fira Sans Extra Condensed"/>
                <a:cs typeface="Fira Sans Extra Condensed"/>
                <a:sym typeface="Fira Sans Extra Condensed"/>
              </a:endParaRPr>
            </a:p>
          </p:txBody>
        </p:sp>
      </p:grpSp>
      <p:pic>
        <p:nvPicPr>
          <p:cNvPr id="76" name="Picture 75">
            <a:extLst>
              <a:ext uri="{FF2B5EF4-FFF2-40B4-BE49-F238E27FC236}">
                <a16:creationId xmlns:a16="http://schemas.microsoft.com/office/drawing/2014/main" id="{A7EB2883-409E-8EA8-8A58-869064448BD6}"/>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rot="18790568">
            <a:off x="3370619" y="2121918"/>
            <a:ext cx="4089891" cy="2768527"/>
          </a:xfrm>
          <a:prstGeom prst="rect">
            <a:avLst/>
          </a:prstGeom>
        </p:spPr>
      </p:pic>
      <p:sp>
        <p:nvSpPr>
          <p:cNvPr id="77" name="TextBox 76">
            <a:extLst>
              <a:ext uri="{FF2B5EF4-FFF2-40B4-BE49-F238E27FC236}">
                <a16:creationId xmlns:a16="http://schemas.microsoft.com/office/drawing/2014/main" id="{221BD9AB-971A-4CC5-5AAE-C2C3BEFE44BE}"/>
              </a:ext>
            </a:extLst>
          </p:cNvPr>
          <p:cNvSpPr txBox="1"/>
          <p:nvPr/>
        </p:nvSpPr>
        <p:spPr>
          <a:xfrm>
            <a:off x="2970262" y="6635675"/>
            <a:ext cx="5744020" cy="235898"/>
          </a:xfrm>
          <a:prstGeom prst="rect">
            <a:avLst/>
          </a:prstGeom>
          <a:noFill/>
        </p:spPr>
        <p:txBody>
          <a:bodyPr wrap="square" rtlCol="0">
            <a:spAutoFit/>
          </a:bodyPr>
          <a:lstStyle/>
          <a:p>
            <a:pPr defTabSz="1218895">
              <a:buClr>
                <a:srgbClr val="000000"/>
              </a:buClr>
            </a:pPr>
            <a:r>
              <a:rPr lang="en-IN" sz="933" kern="0" dirty="0">
                <a:solidFill>
                  <a:srgbClr val="000000"/>
                </a:solidFill>
                <a:latin typeface="Arial"/>
                <a:cs typeface="Arial"/>
                <a:sym typeface="Arial"/>
                <a:hlinkClick r:id="rId4" tooltip="https://technofaq.org/posts/2018/11/guide-to-tracking-your-digital-footprint/"/>
              </a:rPr>
              <a:t>This Photo</a:t>
            </a:r>
            <a:r>
              <a:rPr lang="en-IN" sz="933" kern="0" dirty="0">
                <a:solidFill>
                  <a:srgbClr val="000000"/>
                </a:solidFill>
                <a:latin typeface="Arial"/>
                <a:cs typeface="Arial"/>
                <a:sym typeface="Arial"/>
              </a:rPr>
              <a:t> by Unknown Author is licensed under </a:t>
            </a:r>
            <a:r>
              <a:rPr lang="en-IN" sz="933" kern="0" dirty="0">
                <a:solidFill>
                  <a:srgbClr val="000000"/>
                </a:solidFill>
                <a:latin typeface="Arial"/>
                <a:cs typeface="Arial"/>
                <a:sym typeface="Arial"/>
                <a:hlinkClick r:id="rId5" tooltip="https://creativecommons.org/licenses/by-nc-sa/3.0/">
                  <a:extLst>
                    <a:ext uri="{A12FA001-AC4F-418D-AE19-62706E023703}">
                      <ahyp:hlinkClr xmlns:ahyp="http://schemas.microsoft.com/office/drawing/2018/hyperlinkcolor" val="tx"/>
                    </a:ext>
                  </a:extLst>
                </a:hlinkClick>
              </a:rPr>
              <a:t>CC BY-SA-NC</a:t>
            </a:r>
            <a:endParaRPr lang="en-IN" sz="933" kern="0" dirty="0">
              <a:solidFill>
                <a:srgbClr val="000000"/>
              </a:solidFill>
              <a:latin typeface="Arial"/>
              <a:cs typeface="Arial"/>
              <a:sym typeface="Arial"/>
            </a:endParaRPr>
          </a:p>
        </p:txBody>
      </p:sp>
      <p:grpSp>
        <p:nvGrpSpPr>
          <p:cNvPr id="83" name="Google Shape;211;p17">
            <a:extLst>
              <a:ext uri="{FF2B5EF4-FFF2-40B4-BE49-F238E27FC236}">
                <a16:creationId xmlns:a16="http://schemas.microsoft.com/office/drawing/2014/main" id="{A8B0E389-C377-2F4D-E103-08625D179F58}"/>
              </a:ext>
            </a:extLst>
          </p:cNvPr>
          <p:cNvGrpSpPr/>
          <p:nvPr/>
        </p:nvGrpSpPr>
        <p:grpSpPr>
          <a:xfrm>
            <a:off x="7242785" y="2082339"/>
            <a:ext cx="338419" cy="322977"/>
            <a:chOff x="842131" y="1390750"/>
            <a:chExt cx="403625" cy="459944"/>
          </a:xfrm>
        </p:grpSpPr>
        <p:sp>
          <p:nvSpPr>
            <p:cNvPr id="84" name="Google Shape;212;p17">
              <a:extLst>
                <a:ext uri="{FF2B5EF4-FFF2-40B4-BE49-F238E27FC236}">
                  <a16:creationId xmlns:a16="http://schemas.microsoft.com/office/drawing/2014/main" id="{823C304A-20BE-9755-6D1F-A10A78881B9A}"/>
                </a:ext>
              </a:extLst>
            </p:cNvPr>
            <p:cNvSpPr/>
            <p:nvPr/>
          </p:nvSpPr>
          <p:spPr>
            <a:xfrm>
              <a:off x="1056575" y="1485075"/>
              <a:ext cx="53925" cy="53950"/>
            </a:xfrm>
            <a:custGeom>
              <a:avLst/>
              <a:gdLst/>
              <a:ahLst/>
              <a:cxnLst/>
              <a:rect l="l" t="t" r="r" b="b"/>
              <a:pathLst>
                <a:path w="2157" h="2158" extrusionOk="0">
                  <a:moveTo>
                    <a:pt x="61" y="1"/>
                  </a:moveTo>
                  <a:cubicBezTo>
                    <a:pt x="26" y="335"/>
                    <a:pt x="0" y="686"/>
                    <a:pt x="0" y="1079"/>
                  </a:cubicBezTo>
                  <a:cubicBezTo>
                    <a:pt x="0" y="1471"/>
                    <a:pt x="26" y="1825"/>
                    <a:pt x="61" y="2157"/>
                  </a:cubicBezTo>
                  <a:lnTo>
                    <a:pt x="2098" y="2157"/>
                  </a:lnTo>
                  <a:cubicBezTo>
                    <a:pt x="2133" y="1825"/>
                    <a:pt x="2157" y="1471"/>
                    <a:pt x="2157" y="1079"/>
                  </a:cubicBezTo>
                  <a:cubicBezTo>
                    <a:pt x="2157" y="686"/>
                    <a:pt x="2133" y="335"/>
                    <a:pt x="2098"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85" name="Google Shape;213;p17">
              <a:extLst>
                <a:ext uri="{FF2B5EF4-FFF2-40B4-BE49-F238E27FC236}">
                  <a16:creationId xmlns:a16="http://schemas.microsoft.com/office/drawing/2014/main" id="{A47E2ADD-3781-C71D-A624-8388EA45D2B9}"/>
                </a:ext>
              </a:extLst>
            </p:cNvPr>
            <p:cNvSpPr/>
            <p:nvPr/>
          </p:nvSpPr>
          <p:spPr>
            <a:xfrm>
              <a:off x="975450" y="1390750"/>
              <a:ext cx="108100" cy="67400"/>
            </a:xfrm>
            <a:custGeom>
              <a:avLst/>
              <a:gdLst/>
              <a:ahLst/>
              <a:cxnLst/>
              <a:rect l="l" t="t" r="r" b="b"/>
              <a:pathLst>
                <a:path w="4324" h="2696" extrusionOk="0">
                  <a:moveTo>
                    <a:pt x="4323" y="0"/>
                  </a:moveTo>
                  <a:cubicBezTo>
                    <a:pt x="2428" y="0"/>
                    <a:pt x="798" y="1107"/>
                    <a:pt x="0" y="2696"/>
                  </a:cubicBezTo>
                  <a:lnTo>
                    <a:pt x="2385" y="2696"/>
                  </a:lnTo>
                  <a:cubicBezTo>
                    <a:pt x="2698" y="1178"/>
                    <a:pt x="3344" y="0"/>
                    <a:pt x="4323"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86" name="Google Shape;214;p17">
              <a:extLst>
                <a:ext uri="{FF2B5EF4-FFF2-40B4-BE49-F238E27FC236}">
                  <a16:creationId xmlns:a16="http://schemas.microsoft.com/office/drawing/2014/main" id="{AE459F26-146E-74E1-DE55-45804FAAEEC8}"/>
                </a:ext>
              </a:extLst>
            </p:cNvPr>
            <p:cNvSpPr/>
            <p:nvPr/>
          </p:nvSpPr>
          <p:spPr>
            <a:xfrm>
              <a:off x="1083525" y="1390750"/>
              <a:ext cx="108100" cy="67400"/>
            </a:xfrm>
            <a:custGeom>
              <a:avLst/>
              <a:gdLst/>
              <a:ahLst/>
              <a:cxnLst/>
              <a:rect l="l" t="t" r="r" b="b"/>
              <a:pathLst>
                <a:path w="4324" h="2696" extrusionOk="0">
                  <a:moveTo>
                    <a:pt x="0" y="0"/>
                  </a:moveTo>
                  <a:cubicBezTo>
                    <a:pt x="981" y="0"/>
                    <a:pt x="1628" y="1178"/>
                    <a:pt x="1941" y="2696"/>
                  </a:cubicBezTo>
                  <a:lnTo>
                    <a:pt x="4324" y="2696"/>
                  </a:lnTo>
                  <a:cubicBezTo>
                    <a:pt x="3528" y="1107"/>
                    <a:pt x="1898" y="0"/>
                    <a:pt x="0"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87" name="Google Shape;215;p17">
              <a:extLst>
                <a:ext uri="{FF2B5EF4-FFF2-40B4-BE49-F238E27FC236}">
                  <a16:creationId xmlns:a16="http://schemas.microsoft.com/office/drawing/2014/main" id="{ADD5EDD5-9953-A5C1-0E1A-0C75397AB74D}"/>
                </a:ext>
              </a:extLst>
            </p:cNvPr>
            <p:cNvSpPr/>
            <p:nvPr/>
          </p:nvSpPr>
          <p:spPr>
            <a:xfrm>
              <a:off x="1136075" y="1485075"/>
              <a:ext cx="68750" cy="53950"/>
            </a:xfrm>
            <a:custGeom>
              <a:avLst/>
              <a:gdLst/>
              <a:ahLst/>
              <a:cxnLst/>
              <a:rect l="l" t="t" r="r" b="b"/>
              <a:pathLst>
                <a:path w="2750" h="2158" extrusionOk="0">
                  <a:moveTo>
                    <a:pt x="1" y="1"/>
                  </a:moveTo>
                  <a:cubicBezTo>
                    <a:pt x="33" y="357"/>
                    <a:pt x="55" y="717"/>
                    <a:pt x="55" y="1079"/>
                  </a:cubicBezTo>
                  <a:cubicBezTo>
                    <a:pt x="55" y="1441"/>
                    <a:pt x="33" y="1801"/>
                    <a:pt x="1" y="2157"/>
                  </a:cubicBezTo>
                  <a:lnTo>
                    <a:pt x="2621" y="2157"/>
                  </a:lnTo>
                  <a:cubicBezTo>
                    <a:pt x="2700" y="1810"/>
                    <a:pt x="2750" y="1452"/>
                    <a:pt x="2750" y="1079"/>
                  </a:cubicBezTo>
                  <a:cubicBezTo>
                    <a:pt x="2750" y="708"/>
                    <a:pt x="2700" y="350"/>
                    <a:pt x="2621"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88" name="Google Shape;216;p17">
              <a:extLst>
                <a:ext uri="{FF2B5EF4-FFF2-40B4-BE49-F238E27FC236}">
                  <a16:creationId xmlns:a16="http://schemas.microsoft.com/office/drawing/2014/main" id="{4FCC94B1-72E8-6F78-5122-307728EE7423}"/>
                </a:ext>
              </a:extLst>
            </p:cNvPr>
            <p:cNvSpPr/>
            <p:nvPr/>
          </p:nvSpPr>
          <p:spPr>
            <a:xfrm>
              <a:off x="962225" y="1485075"/>
              <a:ext cx="68825" cy="53950"/>
            </a:xfrm>
            <a:custGeom>
              <a:avLst/>
              <a:gdLst/>
              <a:ahLst/>
              <a:cxnLst/>
              <a:rect l="l" t="t" r="r" b="b"/>
              <a:pathLst>
                <a:path w="2753" h="2158" extrusionOk="0">
                  <a:moveTo>
                    <a:pt x="132" y="1"/>
                  </a:moveTo>
                  <a:cubicBezTo>
                    <a:pt x="53" y="350"/>
                    <a:pt x="1" y="708"/>
                    <a:pt x="1" y="1079"/>
                  </a:cubicBezTo>
                  <a:cubicBezTo>
                    <a:pt x="1" y="1452"/>
                    <a:pt x="53" y="1810"/>
                    <a:pt x="132" y="2157"/>
                  </a:cubicBezTo>
                  <a:lnTo>
                    <a:pt x="2752" y="2157"/>
                  </a:lnTo>
                  <a:cubicBezTo>
                    <a:pt x="2720" y="1801"/>
                    <a:pt x="2696" y="1441"/>
                    <a:pt x="2696" y="1079"/>
                  </a:cubicBezTo>
                  <a:cubicBezTo>
                    <a:pt x="2696" y="717"/>
                    <a:pt x="2720" y="357"/>
                    <a:pt x="2752"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89" name="Google Shape;217;p17">
              <a:extLst>
                <a:ext uri="{FF2B5EF4-FFF2-40B4-BE49-F238E27FC236}">
                  <a16:creationId xmlns:a16="http://schemas.microsoft.com/office/drawing/2014/main" id="{B66C4ED2-5FB1-AE73-1E9D-8BB1A3D9CE7A}"/>
                </a:ext>
              </a:extLst>
            </p:cNvPr>
            <p:cNvSpPr/>
            <p:nvPr/>
          </p:nvSpPr>
          <p:spPr>
            <a:xfrm>
              <a:off x="975450" y="1565950"/>
              <a:ext cx="108100" cy="67400"/>
            </a:xfrm>
            <a:custGeom>
              <a:avLst/>
              <a:gdLst/>
              <a:ahLst/>
              <a:cxnLst/>
              <a:rect l="l" t="t" r="r" b="b"/>
              <a:pathLst>
                <a:path w="4324" h="2696" extrusionOk="0">
                  <a:moveTo>
                    <a:pt x="0" y="0"/>
                  </a:moveTo>
                  <a:cubicBezTo>
                    <a:pt x="798" y="1591"/>
                    <a:pt x="2428" y="2695"/>
                    <a:pt x="4323" y="2695"/>
                  </a:cubicBezTo>
                  <a:cubicBezTo>
                    <a:pt x="3344" y="2695"/>
                    <a:pt x="2698" y="1518"/>
                    <a:pt x="2385"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90" name="Google Shape;218;p17">
              <a:extLst>
                <a:ext uri="{FF2B5EF4-FFF2-40B4-BE49-F238E27FC236}">
                  <a16:creationId xmlns:a16="http://schemas.microsoft.com/office/drawing/2014/main" id="{3F6BCF0E-161B-D7F9-7774-87CA07806C3B}"/>
                </a:ext>
              </a:extLst>
            </p:cNvPr>
            <p:cNvSpPr/>
            <p:nvPr/>
          </p:nvSpPr>
          <p:spPr>
            <a:xfrm>
              <a:off x="1083525" y="1565950"/>
              <a:ext cx="108100" cy="67400"/>
            </a:xfrm>
            <a:custGeom>
              <a:avLst/>
              <a:gdLst/>
              <a:ahLst/>
              <a:cxnLst/>
              <a:rect l="l" t="t" r="r" b="b"/>
              <a:pathLst>
                <a:path w="4324" h="2696" extrusionOk="0">
                  <a:moveTo>
                    <a:pt x="1941" y="0"/>
                  </a:moveTo>
                  <a:cubicBezTo>
                    <a:pt x="1628" y="1518"/>
                    <a:pt x="981" y="2695"/>
                    <a:pt x="0" y="2695"/>
                  </a:cubicBezTo>
                  <a:cubicBezTo>
                    <a:pt x="1898" y="2695"/>
                    <a:pt x="3528" y="1591"/>
                    <a:pt x="4324"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91" name="Google Shape;219;p17">
              <a:extLst>
                <a:ext uri="{FF2B5EF4-FFF2-40B4-BE49-F238E27FC236}">
                  <a16:creationId xmlns:a16="http://schemas.microsoft.com/office/drawing/2014/main" id="{09D08AEA-F745-86B1-D9B6-3E8698A7AB4B}"/>
                </a:ext>
              </a:extLst>
            </p:cNvPr>
            <p:cNvSpPr/>
            <p:nvPr/>
          </p:nvSpPr>
          <p:spPr>
            <a:xfrm>
              <a:off x="1062450" y="1417700"/>
              <a:ext cx="42175" cy="40450"/>
            </a:xfrm>
            <a:custGeom>
              <a:avLst/>
              <a:gdLst/>
              <a:ahLst/>
              <a:cxnLst/>
              <a:rect l="l" t="t" r="r" b="b"/>
              <a:pathLst>
                <a:path w="1687" h="1618" extrusionOk="0">
                  <a:moveTo>
                    <a:pt x="843" y="1"/>
                  </a:moveTo>
                  <a:cubicBezTo>
                    <a:pt x="643" y="1"/>
                    <a:pt x="253" y="563"/>
                    <a:pt x="0" y="1618"/>
                  </a:cubicBezTo>
                  <a:lnTo>
                    <a:pt x="1686" y="1618"/>
                  </a:lnTo>
                  <a:cubicBezTo>
                    <a:pt x="1436" y="563"/>
                    <a:pt x="1046" y="1"/>
                    <a:pt x="843"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92" name="Google Shape;220;p17">
              <a:extLst>
                <a:ext uri="{FF2B5EF4-FFF2-40B4-BE49-F238E27FC236}">
                  <a16:creationId xmlns:a16="http://schemas.microsoft.com/office/drawing/2014/main" id="{60BCBCE4-066D-9C76-B834-2292AE6671E1}"/>
                </a:ext>
              </a:extLst>
            </p:cNvPr>
            <p:cNvSpPr/>
            <p:nvPr/>
          </p:nvSpPr>
          <p:spPr>
            <a:xfrm>
              <a:off x="1062450" y="1565950"/>
              <a:ext cx="42175" cy="40450"/>
            </a:xfrm>
            <a:custGeom>
              <a:avLst/>
              <a:gdLst/>
              <a:ahLst/>
              <a:cxnLst/>
              <a:rect l="l" t="t" r="r" b="b"/>
              <a:pathLst>
                <a:path w="1687" h="1618" extrusionOk="0">
                  <a:moveTo>
                    <a:pt x="0" y="0"/>
                  </a:moveTo>
                  <a:cubicBezTo>
                    <a:pt x="253" y="1057"/>
                    <a:pt x="643" y="1617"/>
                    <a:pt x="843" y="1617"/>
                  </a:cubicBezTo>
                  <a:cubicBezTo>
                    <a:pt x="1046" y="1617"/>
                    <a:pt x="1436" y="1057"/>
                    <a:pt x="1686"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93" name="Google Shape;221;p17">
              <a:extLst>
                <a:ext uri="{FF2B5EF4-FFF2-40B4-BE49-F238E27FC236}">
                  <a16:creationId xmlns:a16="http://schemas.microsoft.com/office/drawing/2014/main" id="{0FD4DE82-174C-3E96-EAF1-85DC9184C12B}"/>
                </a:ext>
              </a:extLst>
            </p:cNvPr>
            <p:cNvSpPr/>
            <p:nvPr/>
          </p:nvSpPr>
          <p:spPr>
            <a:xfrm>
              <a:off x="842131" y="1607193"/>
              <a:ext cx="403625" cy="243501"/>
            </a:xfrm>
            <a:custGeom>
              <a:avLst/>
              <a:gdLst/>
              <a:ahLst/>
              <a:cxnLst/>
              <a:rect l="l" t="t" r="r" b="b"/>
              <a:pathLst>
                <a:path w="16145" h="9740" extrusionOk="0">
                  <a:moveTo>
                    <a:pt x="15579" y="0"/>
                  </a:moveTo>
                  <a:cubicBezTo>
                    <a:pt x="14628" y="0"/>
                    <a:pt x="13757" y="526"/>
                    <a:pt x="13317" y="1369"/>
                  </a:cubicBezTo>
                  <a:lnTo>
                    <a:pt x="11663" y="4524"/>
                  </a:lnTo>
                  <a:cubicBezTo>
                    <a:pt x="11381" y="5059"/>
                    <a:pt x="10833" y="5391"/>
                    <a:pt x="10230" y="5391"/>
                  </a:cubicBezTo>
                  <a:lnTo>
                    <a:pt x="6568" y="5391"/>
                  </a:lnTo>
                  <a:cubicBezTo>
                    <a:pt x="6271" y="5391"/>
                    <a:pt x="6029" y="5149"/>
                    <a:pt x="6029" y="4852"/>
                  </a:cubicBezTo>
                  <a:cubicBezTo>
                    <a:pt x="6029" y="4554"/>
                    <a:pt x="6271" y="4312"/>
                    <a:pt x="6568" y="4312"/>
                  </a:cubicBezTo>
                  <a:lnTo>
                    <a:pt x="10230" y="4312"/>
                  </a:lnTo>
                  <a:cubicBezTo>
                    <a:pt x="10430" y="4312"/>
                    <a:pt x="10613" y="4203"/>
                    <a:pt x="10708" y="4024"/>
                  </a:cubicBezTo>
                  <a:cubicBezTo>
                    <a:pt x="10801" y="3845"/>
                    <a:pt x="11083" y="3308"/>
                    <a:pt x="11325" y="2844"/>
                  </a:cubicBezTo>
                  <a:cubicBezTo>
                    <a:pt x="11403" y="2697"/>
                    <a:pt x="11396" y="2523"/>
                    <a:pt x="11312" y="2383"/>
                  </a:cubicBezTo>
                  <a:cubicBezTo>
                    <a:pt x="11226" y="2242"/>
                    <a:pt x="11073" y="2156"/>
                    <a:pt x="10909" y="2156"/>
                  </a:cubicBezTo>
                  <a:lnTo>
                    <a:pt x="5305" y="2156"/>
                  </a:lnTo>
                  <a:cubicBezTo>
                    <a:pt x="4584" y="2156"/>
                    <a:pt x="3910" y="2437"/>
                    <a:pt x="3401" y="2945"/>
                  </a:cubicBezTo>
                  <a:lnTo>
                    <a:pt x="212" y="6135"/>
                  </a:lnTo>
                  <a:cubicBezTo>
                    <a:pt x="0" y="6344"/>
                    <a:pt x="0" y="6684"/>
                    <a:pt x="212" y="6896"/>
                  </a:cubicBezTo>
                  <a:lnTo>
                    <a:pt x="2907" y="9580"/>
                  </a:lnTo>
                  <a:cubicBezTo>
                    <a:pt x="3013" y="9686"/>
                    <a:pt x="3151" y="9740"/>
                    <a:pt x="3289" y="9740"/>
                  </a:cubicBezTo>
                  <a:cubicBezTo>
                    <a:pt x="3427" y="9740"/>
                    <a:pt x="3565" y="9686"/>
                    <a:pt x="3670" y="9580"/>
                  </a:cubicBezTo>
                  <a:lnTo>
                    <a:pt x="5714" y="7547"/>
                  </a:lnTo>
                  <a:lnTo>
                    <a:pt x="10230" y="7547"/>
                  </a:lnTo>
                  <a:cubicBezTo>
                    <a:pt x="11638" y="7547"/>
                    <a:pt x="12918" y="6773"/>
                    <a:pt x="13572" y="5524"/>
                  </a:cubicBezTo>
                  <a:lnTo>
                    <a:pt x="16056" y="789"/>
                  </a:lnTo>
                  <a:cubicBezTo>
                    <a:pt x="16144" y="623"/>
                    <a:pt x="16138" y="420"/>
                    <a:pt x="16038" y="259"/>
                  </a:cubicBezTo>
                  <a:cubicBezTo>
                    <a:pt x="15944" y="99"/>
                    <a:pt x="15767" y="0"/>
                    <a:pt x="15579"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grpSp>
      <p:grpSp>
        <p:nvGrpSpPr>
          <p:cNvPr id="94" name="Google Shape;211;p17">
            <a:extLst>
              <a:ext uri="{FF2B5EF4-FFF2-40B4-BE49-F238E27FC236}">
                <a16:creationId xmlns:a16="http://schemas.microsoft.com/office/drawing/2014/main" id="{F4731D0D-3D08-3905-D073-E910418AEEF3}"/>
              </a:ext>
            </a:extLst>
          </p:cNvPr>
          <p:cNvGrpSpPr/>
          <p:nvPr/>
        </p:nvGrpSpPr>
        <p:grpSpPr>
          <a:xfrm>
            <a:off x="7788153" y="2921319"/>
            <a:ext cx="338419" cy="322977"/>
            <a:chOff x="842131" y="1390750"/>
            <a:chExt cx="403625" cy="459944"/>
          </a:xfrm>
        </p:grpSpPr>
        <p:sp>
          <p:nvSpPr>
            <p:cNvPr id="95" name="Google Shape;212;p17">
              <a:extLst>
                <a:ext uri="{FF2B5EF4-FFF2-40B4-BE49-F238E27FC236}">
                  <a16:creationId xmlns:a16="http://schemas.microsoft.com/office/drawing/2014/main" id="{ACD7FD70-CBBF-D0ED-1C24-2D86129899CC}"/>
                </a:ext>
              </a:extLst>
            </p:cNvPr>
            <p:cNvSpPr/>
            <p:nvPr/>
          </p:nvSpPr>
          <p:spPr>
            <a:xfrm>
              <a:off x="1056575" y="1485075"/>
              <a:ext cx="53925" cy="53950"/>
            </a:xfrm>
            <a:custGeom>
              <a:avLst/>
              <a:gdLst/>
              <a:ahLst/>
              <a:cxnLst/>
              <a:rect l="l" t="t" r="r" b="b"/>
              <a:pathLst>
                <a:path w="2157" h="2158" extrusionOk="0">
                  <a:moveTo>
                    <a:pt x="61" y="1"/>
                  </a:moveTo>
                  <a:cubicBezTo>
                    <a:pt x="26" y="335"/>
                    <a:pt x="0" y="686"/>
                    <a:pt x="0" y="1079"/>
                  </a:cubicBezTo>
                  <a:cubicBezTo>
                    <a:pt x="0" y="1471"/>
                    <a:pt x="26" y="1825"/>
                    <a:pt x="61" y="2157"/>
                  </a:cubicBezTo>
                  <a:lnTo>
                    <a:pt x="2098" y="2157"/>
                  </a:lnTo>
                  <a:cubicBezTo>
                    <a:pt x="2133" y="1825"/>
                    <a:pt x="2157" y="1471"/>
                    <a:pt x="2157" y="1079"/>
                  </a:cubicBezTo>
                  <a:cubicBezTo>
                    <a:pt x="2157" y="686"/>
                    <a:pt x="2133" y="335"/>
                    <a:pt x="2098"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96" name="Google Shape;213;p17">
              <a:extLst>
                <a:ext uri="{FF2B5EF4-FFF2-40B4-BE49-F238E27FC236}">
                  <a16:creationId xmlns:a16="http://schemas.microsoft.com/office/drawing/2014/main" id="{50FA9383-E85B-155F-75EC-1A13DEB204E1}"/>
                </a:ext>
              </a:extLst>
            </p:cNvPr>
            <p:cNvSpPr/>
            <p:nvPr/>
          </p:nvSpPr>
          <p:spPr>
            <a:xfrm>
              <a:off x="975450" y="1390750"/>
              <a:ext cx="108100" cy="67400"/>
            </a:xfrm>
            <a:custGeom>
              <a:avLst/>
              <a:gdLst/>
              <a:ahLst/>
              <a:cxnLst/>
              <a:rect l="l" t="t" r="r" b="b"/>
              <a:pathLst>
                <a:path w="4324" h="2696" extrusionOk="0">
                  <a:moveTo>
                    <a:pt x="4323" y="0"/>
                  </a:moveTo>
                  <a:cubicBezTo>
                    <a:pt x="2428" y="0"/>
                    <a:pt x="798" y="1107"/>
                    <a:pt x="0" y="2696"/>
                  </a:cubicBezTo>
                  <a:lnTo>
                    <a:pt x="2385" y="2696"/>
                  </a:lnTo>
                  <a:cubicBezTo>
                    <a:pt x="2698" y="1178"/>
                    <a:pt x="3344" y="0"/>
                    <a:pt x="4323"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97" name="Google Shape;214;p17">
              <a:extLst>
                <a:ext uri="{FF2B5EF4-FFF2-40B4-BE49-F238E27FC236}">
                  <a16:creationId xmlns:a16="http://schemas.microsoft.com/office/drawing/2014/main" id="{FD7ED50D-6D83-1FE8-4148-6583D3FD0CD8}"/>
                </a:ext>
              </a:extLst>
            </p:cNvPr>
            <p:cNvSpPr/>
            <p:nvPr/>
          </p:nvSpPr>
          <p:spPr>
            <a:xfrm>
              <a:off x="1083525" y="1390750"/>
              <a:ext cx="108100" cy="67400"/>
            </a:xfrm>
            <a:custGeom>
              <a:avLst/>
              <a:gdLst/>
              <a:ahLst/>
              <a:cxnLst/>
              <a:rect l="l" t="t" r="r" b="b"/>
              <a:pathLst>
                <a:path w="4324" h="2696" extrusionOk="0">
                  <a:moveTo>
                    <a:pt x="0" y="0"/>
                  </a:moveTo>
                  <a:cubicBezTo>
                    <a:pt x="981" y="0"/>
                    <a:pt x="1628" y="1178"/>
                    <a:pt x="1941" y="2696"/>
                  </a:cubicBezTo>
                  <a:lnTo>
                    <a:pt x="4324" y="2696"/>
                  </a:lnTo>
                  <a:cubicBezTo>
                    <a:pt x="3528" y="1107"/>
                    <a:pt x="1898" y="0"/>
                    <a:pt x="0"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98" name="Google Shape;215;p17">
              <a:extLst>
                <a:ext uri="{FF2B5EF4-FFF2-40B4-BE49-F238E27FC236}">
                  <a16:creationId xmlns:a16="http://schemas.microsoft.com/office/drawing/2014/main" id="{4C628E40-6EBC-1B4F-54B6-9F130B878F97}"/>
                </a:ext>
              </a:extLst>
            </p:cNvPr>
            <p:cNvSpPr/>
            <p:nvPr/>
          </p:nvSpPr>
          <p:spPr>
            <a:xfrm>
              <a:off x="1136075" y="1485075"/>
              <a:ext cx="68750" cy="53950"/>
            </a:xfrm>
            <a:custGeom>
              <a:avLst/>
              <a:gdLst/>
              <a:ahLst/>
              <a:cxnLst/>
              <a:rect l="l" t="t" r="r" b="b"/>
              <a:pathLst>
                <a:path w="2750" h="2158" extrusionOk="0">
                  <a:moveTo>
                    <a:pt x="1" y="1"/>
                  </a:moveTo>
                  <a:cubicBezTo>
                    <a:pt x="33" y="357"/>
                    <a:pt x="55" y="717"/>
                    <a:pt x="55" y="1079"/>
                  </a:cubicBezTo>
                  <a:cubicBezTo>
                    <a:pt x="55" y="1441"/>
                    <a:pt x="33" y="1801"/>
                    <a:pt x="1" y="2157"/>
                  </a:cubicBezTo>
                  <a:lnTo>
                    <a:pt x="2621" y="2157"/>
                  </a:lnTo>
                  <a:cubicBezTo>
                    <a:pt x="2700" y="1810"/>
                    <a:pt x="2750" y="1452"/>
                    <a:pt x="2750" y="1079"/>
                  </a:cubicBezTo>
                  <a:cubicBezTo>
                    <a:pt x="2750" y="708"/>
                    <a:pt x="2700" y="350"/>
                    <a:pt x="2621"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99" name="Google Shape;216;p17">
              <a:extLst>
                <a:ext uri="{FF2B5EF4-FFF2-40B4-BE49-F238E27FC236}">
                  <a16:creationId xmlns:a16="http://schemas.microsoft.com/office/drawing/2014/main" id="{5CB140D9-A3F6-AB24-9776-A0E1773F5017}"/>
                </a:ext>
              </a:extLst>
            </p:cNvPr>
            <p:cNvSpPr/>
            <p:nvPr/>
          </p:nvSpPr>
          <p:spPr>
            <a:xfrm>
              <a:off x="962225" y="1485075"/>
              <a:ext cx="68825" cy="53950"/>
            </a:xfrm>
            <a:custGeom>
              <a:avLst/>
              <a:gdLst/>
              <a:ahLst/>
              <a:cxnLst/>
              <a:rect l="l" t="t" r="r" b="b"/>
              <a:pathLst>
                <a:path w="2753" h="2158" extrusionOk="0">
                  <a:moveTo>
                    <a:pt x="132" y="1"/>
                  </a:moveTo>
                  <a:cubicBezTo>
                    <a:pt x="53" y="350"/>
                    <a:pt x="1" y="708"/>
                    <a:pt x="1" y="1079"/>
                  </a:cubicBezTo>
                  <a:cubicBezTo>
                    <a:pt x="1" y="1452"/>
                    <a:pt x="53" y="1810"/>
                    <a:pt x="132" y="2157"/>
                  </a:cubicBezTo>
                  <a:lnTo>
                    <a:pt x="2752" y="2157"/>
                  </a:lnTo>
                  <a:cubicBezTo>
                    <a:pt x="2720" y="1801"/>
                    <a:pt x="2696" y="1441"/>
                    <a:pt x="2696" y="1079"/>
                  </a:cubicBezTo>
                  <a:cubicBezTo>
                    <a:pt x="2696" y="717"/>
                    <a:pt x="2720" y="357"/>
                    <a:pt x="2752"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00" name="Google Shape;217;p17">
              <a:extLst>
                <a:ext uri="{FF2B5EF4-FFF2-40B4-BE49-F238E27FC236}">
                  <a16:creationId xmlns:a16="http://schemas.microsoft.com/office/drawing/2014/main" id="{63510B3B-E0C8-A6F9-34B4-15A84A380881}"/>
                </a:ext>
              </a:extLst>
            </p:cNvPr>
            <p:cNvSpPr/>
            <p:nvPr/>
          </p:nvSpPr>
          <p:spPr>
            <a:xfrm>
              <a:off x="975450" y="1565950"/>
              <a:ext cx="108100" cy="67400"/>
            </a:xfrm>
            <a:custGeom>
              <a:avLst/>
              <a:gdLst/>
              <a:ahLst/>
              <a:cxnLst/>
              <a:rect l="l" t="t" r="r" b="b"/>
              <a:pathLst>
                <a:path w="4324" h="2696" extrusionOk="0">
                  <a:moveTo>
                    <a:pt x="0" y="0"/>
                  </a:moveTo>
                  <a:cubicBezTo>
                    <a:pt x="798" y="1591"/>
                    <a:pt x="2428" y="2695"/>
                    <a:pt x="4323" y="2695"/>
                  </a:cubicBezTo>
                  <a:cubicBezTo>
                    <a:pt x="3344" y="2695"/>
                    <a:pt x="2698" y="1518"/>
                    <a:pt x="2385"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01" name="Google Shape;218;p17">
              <a:extLst>
                <a:ext uri="{FF2B5EF4-FFF2-40B4-BE49-F238E27FC236}">
                  <a16:creationId xmlns:a16="http://schemas.microsoft.com/office/drawing/2014/main" id="{80F3F6BB-5DF4-5412-6553-CC9FE8312738}"/>
                </a:ext>
              </a:extLst>
            </p:cNvPr>
            <p:cNvSpPr/>
            <p:nvPr/>
          </p:nvSpPr>
          <p:spPr>
            <a:xfrm>
              <a:off x="1083525" y="1565950"/>
              <a:ext cx="108100" cy="67400"/>
            </a:xfrm>
            <a:custGeom>
              <a:avLst/>
              <a:gdLst/>
              <a:ahLst/>
              <a:cxnLst/>
              <a:rect l="l" t="t" r="r" b="b"/>
              <a:pathLst>
                <a:path w="4324" h="2696" extrusionOk="0">
                  <a:moveTo>
                    <a:pt x="1941" y="0"/>
                  </a:moveTo>
                  <a:cubicBezTo>
                    <a:pt x="1628" y="1518"/>
                    <a:pt x="981" y="2695"/>
                    <a:pt x="0" y="2695"/>
                  </a:cubicBezTo>
                  <a:cubicBezTo>
                    <a:pt x="1898" y="2695"/>
                    <a:pt x="3528" y="1591"/>
                    <a:pt x="4324"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02" name="Google Shape;219;p17">
              <a:extLst>
                <a:ext uri="{FF2B5EF4-FFF2-40B4-BE49-F238E27FC236}">
                  <a16:creationId xmlns:a16="http://schemas.microsoft.com/office/drawing/2014/main" id="{990FB3CD-21B8-C6F7-987A-EE93A2D910C6}"/>
                </a:ext>
              </a:extLst>
            </p:cNvPr>
            <p:cNvSpPr/>
            <p:nvPr/>
          </p:nvSpPr>
          <p:spPr>
            <a:xfrm>
              <a:off x="1062450" y="1417700"/>
              <a:ext cx="42175" cy="40450"/>
            </a:xfrm>
            <a:custGeom>
              <a:avLst/>
              <a:gdLst/>
              <a:ahLst/>
              <a:cxnLst/>
              <a:rect l="l" t="t" r="r" b="b"/>
              <a:pathLst>
                <a:path w="1687" h="1618" extrusionOk="0">
                  <a:moveTo>
                    <a:pt x="843" y="1"/>
                  </a:moveTo>
                  <a:cubicBezTo>
                    <a:pt x="643" y="1"/>
                    <a:pt x="253" y="563"/>
                    <a:pt x="0" y="1618"/>
                  </a:cubicBezTo>
                  <a:lnTo>
                    <a:pt x="1686" y="1618"/>
                  </a:lnTo>
                  <a:cubicBezTo>
                    <a:pt x="1436" y="563"/>
                    <a:pt x="1046" y="1"/>
                    <a:pt x="843"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03" name="Google Shape;220;p17">
              <a:extLst>
                <a:ext uri="{FF2B5EF4-FFF2-40B4-BE49-F238E27FC236}">
                  <a16:creationId xmlns:a16="http://schemas.microsoft.com/office/drawing/2014/main" id="{61604266-2682-645E-176A-86DDBA1AAAF7}"/>
                </a:ext>
              </a:extLst>
            </p:cNvPr>
            <p:cNvSpPr/>
            <p:nvPr/>
          </p:nvSpPr>
          <p:spPr>
            <a:xfrm>
              <a:off x="1062450" y="1565950"/>
              <a:ext cx="42175" cy="40450"/>
            </a:xfrm>
            <a:custGeom>
              <a:avLst/>
              <a:gdLst/>
              <a:ahLst/>
              <a:cxnLst/>
              <a:rect l="l" t="t" r="r" b="b"/>
              <a:pathLst>
                <a:path w="1687" h="1618" extrusionOk="0">
                  <a:moveTo>
                    <a:pt x="0" y="0"/>
                  </a:moveTo>
                  <a:cubicBezTo>
                    <a:pt x="253" y="1057"/>
                    <a:pt x="643" y="1617"/>
                    <a:pt x="843" y="1617"/>
                  </a:cubicBezTo>
                  <a:cubicBezTo>
                    <a:pt x="1046" y="1617"/>
                    <a:pt x="1436" y="1057"/>
                    <a:pt x="1686"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04" name="Google Shape;221;p17">
              <a:extLst>
                <a:ext uri="{FF2B5EF4-FFF2-40B4-BE49-F238E27FC236}">
                  <a16:creationId xmlns:a16="http://schemas.microsoft.com/office/drawing/2014/main" id="{CB461784-8E35-B1E0-715E-67285CE66A90}"/>
                </a:ext>
              </a:extLst>
            </p:cNvPr>
            <p:cNvSpPr/>
            <p:nvPr/>
          </p:nvSpPr>
          <p:spPr>
            <a:xfrm>
              <a:off x="842131" y="1607193"/>
              <a:ext cx="403625" cy="243501"/>
            </a:xfrm>
            <a:custGeom>
              <a:avLst/>
              <a:gdLst/>
              <a:ahLst/>
              <a:cxnLst/>
              <a:rect l="l" t="t" r="r" b="b"/>
              <a:pathLst>
                <a:path w="16145" h="9740" extrusionOk="0">
                  <a:moveTo>
                    <a:pt x="15579" y="0"/>
                  </a:moveTo>
                  <a:cubicBezTo>
                    <a:pt x="14628" y="0"/>
                    <a:pt x="13757" y="526"/>
                    <a:pt x="13317" y="1369"/>
                  </a:cubicBezTo>
                  <a:lnTo>
                    <a:pt x="11663" y="4524"/>
                  </a:lnTo>
                  <a:cubicBezTo>
                    <a:pt x="11381" y="5059"/>
                    <a:pt x="10833" y="5391"/>
                    <a:pt x="10230" y="5391"/>
                  </a:cubicBezTo>
                  <a:lnTo>
                    <a:pt x="6568" y="5391"/>
                  </a:lnTo>
                  <a:cubicBezTo>
                    <a:pt x="6271" y="5391"/>
                    <a:pt x="6029" y="5149"/>
                    <a:pt x="6029" y="4852"/>
                  </a:cubicBezTo>
                  <a:cubicBezTo>
                    <a:pt x="6029" y="4554"/>
                    <a:pt x="6271" y="4312"/>
                    <a:pt x="6568" y="4312"/>
                  </a:cubicBezTo>
                  <a:lnTo>
                    <a:pt x="10230" y="4312"/>
                  </a:lnTo>
                  <a:cubicBezTo>
                    <a:pt x="10430" y="4312"/>
                    <a:pt x="10613" y="4203"/>
                    <a:pt x="10708" y="4024"/>
                  </a:cubicBezTo>
                  <a:cubicBezTo>
                    <a:pt x="10801" y="3845"/>
                    <a:pt x="11083" y="3308"/>
                    <a:pt x="11325" y="2844"/>
                  </a:cubicBezTo>
                  <a:cubicBezTo>
                    <a:pt x="11403" y="2697"/>
                    <a:pt x="11396" y="2523"/>
                    <a:pt x="11312" y="2383"/>
                  </a:cubicBezTo>
                  <a:cubicBezTo>
                    <a:pt x="11226" y="2242"/>
                    <a:pt x="11073" y="2156"/>
                    <a:pt x="10909" y="2156"/>
                  </a:cubicBezTo>
                  <a:lnTo>
                    <a:pt x="5305" y="2156"/>
                  </a:lnTo>
                  <a:cubicBezTo>
                    <a:pt x="4584" y="2156"/>
                    <a:pt x="3910" y="2437"/>
                    <a:pt x="3401" y="2945"/>
                  </a:cubicBezTo>
                  <a:lnTo>
                    <a:pt x="212" y="6135"/>
                  </a:lnTo>
                  <a:cubicBezTo>
                    <a:pt x="0" y="6344"/>
                    <a:pt x="0" y="6684"/>
                    <a:pt x="212" y="6896"/>
                  </a:cubicBezTo>
                  <a:lnTo>
                    <a:pt x="2907" y="9580"/>
                  </a:lnTo>
                  <a:cubicBezTo>
                    <a:pt x="3013" y="9686"/>
                    <a:pt x="3151" y="9740"/>
                    <a:pt x="3289" y="9740"/>
                  </a:cubicBezTo>
                  <a:cubicBezTo>
                    <a:pt x="3427" y="9740"/>
                    <a:pt x="3565" y="9686"/>
                    <a:pt x="3670" y="9580"/>
                  </a:cubicBezTo>
                  <a:lnTo>
                    <a:pt x="5714" y="7547"/>
                  </a:lnTo>
                  <a:lnTo>
                    <a:pt x="10230" y="7547"/>
                  </a:lnTo>
                  <a:cubicBezTo>
                    <a:pt x="11638" y="7547"/>
                    <a:pt x="12918" y="6773"/>
                    <a:pt x="13572" y="5524"/>
                  </a:cubicBezTo>
                  <a:lnTo>
                    <a:pt x="16056" y="789"/>
                  </a:lnTo>
                  <a:cubicBezTo>
                    <a:pt x="16144" y="623"/>
                    <a:pt x="16138" y="420"/>
                    <a:pt x="16038" y="259"/>
                  </a:cubicBezTo>
                  <a:cubicBezTo>
                    <a:pt x="15944" y="99"/>
                    <a:pt x="15767" y="0"/>
                    <a:pt x="15579"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grpSp>
      <p:grpSp>
        <p:nvGrpSpPr>
          <p:cNvPr id="105" name="Google Shape;211;p17">
            <a:extLst>
              <a:ext uri="{FF2B5EF4-FFF2-40B4-BE49-F238E27FC236}">
                <a16:creationId xmlns:a16="http://schemas.microsoft.com/office/drawing/2014/main" id="{F236C87D-D5EF-3002-1A78-FBD8BED5A1CD}"/>
              </a:ext>
            </a:extLst>
          </p:cNvPr>
          <p:cNvGrpSpPr/>
          <p:nvPr/>
        </p:nvGrpSpPr>
        <p:grpSpPr>
          <a:xfrm>
            <a:off x="7873050" y="3798459"/>
            <a:ext cx="338419" cy="322977"/>
            <a:chOff x="842131" y="1390750"/>
            <a:chExt cx="403625" cy="459944"/>
          </a:xfrm>
        </p:grpSpPr>
        <p:sp>
          <p:nvSpPr>
            <p:cNvPr id="106" name="Google Shape;212;p17">
              <a:extLst>
                <a:ext uri="{FF2B5EF4-FFF2-40B4-BE49-F238E27FC236}">
                  <a16:creationId xmlns:a16="http://schemas.microsoft.com/office/drawing/2014/main" id="{E13560B4-4183-4397-5DD9-DF4C3F129F65}"/>
                </a:ext>
              </a:extLst>
            </p:cNvPr>
            <p:cNvSpPr/>
            <p:nvPr/>
          </p:nvSpPr>
          <p:spPr>
            <a:xfrm>
              <a:off x="1056575" y="1485075"/>
              <a:ext cx="53925" cy="53950"/>
            </a:xfrm>
            <a:custGeom>
              <a:avLst/>
              <a:gdLst/>
              <a:ahLst/>
              <a:cxnLst/>
              <a:rect l="l" t="t" r="r" b="b"/>
              <a:pathLst>
                <a:path w="2157" h="2158" extrusionOk="0">
                  <a:moveTo>
                    <a:pt x="61" y="1"/>
                  </a:moveTo>
                  <a:cubicBezTo>
                    <a:pt x="26" y="335"/>
                    <a:pt x="0" y="686"/>
                    <a:pt x="0" y="1079"/>
                  </a:cubicBezTo>
                  <a:cubicBezTo>
                    <a:pt x="0" y="1471"/>
                    <a:pt x="26" y="1825"/>
                    <a:pt x="61" y="2157"/>
                  </a:cubicBezTo>
                  <a:lnTo>
                    <a:pt x="2098" y="2157"/>
                  </a:lnTo>
                  <a:cubicBezTo>
                    <a:pt x="2133" y="1825"/>
                    <a:pt x="2157" y="1471"/>
                    <a:pt x="2157" y="1079"/>
                  </a:cubicBezTo>
                  <a:cubicBezTo>
                    <a:pt x="2157" y="686"/>
                    <a:pt x="2133" y="335"/>
                    <a:pt x="2098"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07" name="Google Shape;213;p17">
              <a:extLst>
                <a:ext uri="{FF2B5EF4-FFF2-40B4-BE49-F238E27FC236}">
                  <a16:creationId xmlns:a16="http://schemas.microsoft.com/office/drawing/2014/main" id="{FA0EB05F-29E8-EC9E-5B16-168DA9D795BB}"/>
                </a:ext>
              </a:extLst>
            </p:cNvPr>
            <p:cNvSpPr/>
            <p:nvPr/>
          </p:nvSpPr>
          <p:spPr>
            <a:xfrm>
              <a:off x="975450" y="1390750"/>
              <a:ext cx="108100" cy="67400"/>
            </a:xfrm>
            <a:custGeom>
              <a:avLst/>
              <a:gdLst/>
              <a:ahLst/>
              <a:cxnLst/>
              <a:rect l="l" t="t" r="r" b="b"/>
              <a:pathLst>
                <a:path w="4324" h="2696" extrusionOk="0">
                  <a:moveTo>
                    <a:pt x="4323" y="0"/>
                  </a:moveTo>
                  <a:cubicBezTo>
                    <a:pt x="2428" y="0"/>
                    <a:pt x="798" y="1107"/>
                    <a:pt x="0" y="2696"/>
                  </a:cubicBezTo>
                  <a:lnTo>
                    <a:pt x="2385" y="2696"/>
                  </a:lnTo>
                  <a:cubicBezTo>
                    <a:pt x="2698" y="1178"/>
                    <a:pt x="3344" y="0"/>
                    <a:pt x="4323"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08" name="Google Shape;214;p17">
              <a:extLst>
                <a:ext uri="{FF2B5EF4-FFF2-40B4-BE49-F238E27FC236}">
                  <a16:creationId xmlns:a16="http://schemas.microsoft.com/office/drawing/2014/main" id="{0A297F7F-12B7-FC1D-B260-47D8A2E54B89}"/>
                </a:ext>
              </a:extLst>
            </p:cNvPr>
            <p:cNvSpPr/>
            <p:nvPr/>
          </p:nvSpPr>
          <p:spPr>
            <a:xfrm>
              <a:off x="1083525" y="1390750"/>
              <a:ext cx="108100" cy="67400"/>
            </a:xfrm>
            <a:custGeom>
              <a:avLst/>
              <a:gdLst/>
              <a:ahLst/>
              <a:cxnLst/>
              <a:rect l="l" t="t" r="r" b="b"/>
              <a:pathLst>
                <a:path w="4324" h="2696" extrusionOk="0">
                  <a:moveTo>
                    <a:pt x="0" y="0"/>
                  </a:moveTo>
                  <a:cubicBezTo>
                    <a:pt x="981" y="0"/>
                    <a:pt x="1628" y="1178"/>
                    <a:pt x="1941" y="2696"/>
                  </a:cubicBezTo>
                  <a:lnTo>
                    <a:pt x="4324" y="2696"/>
                  </a:lnTo>
                  <a:cubicBezTo>
                    <a:pt x="3528" y="1107"/>
                    <a:pt x="1898" y="0"/>
                    <a:pt x="0"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09" name="Google Shape;215;p17">
              <a:extLst>
                <a:ext uri="{FF2B5EF4-FFF2-40B4-BE49-F238E27FC236}">
                  <a16:creationId xmlns:a16="http://schemas.microsoft.com/office/drawing/2014/main" id="{9E8A3FFB-789D-E43A-E739-C5730C287BA3}"/>
                </a:ext>
              </a:extLst>
            </p:cNvPr>
            <p:cNvSpPr/>
            <p:nvPr/>
          </p:nvSpPr>
          <p:spPr>
            <a:xfrm>
              <a:off x="1136075" y="1485075"/>
              <a:ext cx="68750" cy="53950"/>
            </a:xfrm>
            <a:custGeom>
              <a:avLst/>
              <a:gdLst/>
              <a:ahLst/>
              <a:cxnLst/>
              <a:rect l="l" t="t" r="r" b="b"/>
              <a:pathLst>
                <a:path w="2750" h="2158" extrusionOk="0">
                  <a:moveTo>
                    <a:pt x="1" y="1"/>
                  </a:moveTo>
                  <a:cubicBezTo>
                    <a:pt x="33" y="357"/>
                    <a:pt x="55" y="717"/>
                    <a:pt x="55" y="1079"/>
                  </a:cubicBezTo>
                  <a:cubicBezTo>
                    <a:pt x="55" y="1441"/>
                    <a:pt x="33" y="1801"/>
                    <a:pt x="1" y="2157"/>
                  </a:cubicBezTo>
                  <a:lnTo>
                    <a:pt x="2621" y="2157"/>
                  </a:lnTo>
                  <a:cubicBezTo>
                    <a:pt x="2700" y="1810"/>
                    <a:pt x="2750" y="1452"/>
                    <a:pt x="2750" y="1079"/>
                  </a:cubicBezTo>
                  <a:cubicBezTo>
                    <a:pt x="2750" y="708"/>
                    <a:pt x="2700" y="350"/>
                    <a:pt x="2621"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10" name="Google Shape;216;p17">
              <a:extLst>
                <a:ext uri="{FF2B5EF4-FFF2-40B4-BE49-F238E27FC236}">
                  <a16:creationId xmlns:a16="http://schemas.microsoft.com/office/drawing/2014/main" id="{71B721D2-360A-6669-7C69-61F3EDA6B6C0}"/>
                </a:ext>
              </a:extLst>
            </p:cNvPr>
            <p:cNvSpPr/>
            <p:nvPr/>
          </p:nvSpPr>
          <p:spPr>
            <a:xfrm>
              <a:off x="962225" y="1485075"/>
              <a:ext cx="68825" cy="53950"/>
            </a:xfrm>
            <a:custGeom>
              <a:avLst/>
              <a:gdLst/>
              <a:ahLst/>
              <a:cxnLst/>
              <a:rect l="l" t="t" r="r" b="b"/>
              <a:pathLst>
                <a:path w="2753" h="2158" extrusionOk="0">
                  <a:moveTo>
                    <a:pt x="132" y="1"/>
                  </a:moveTo>
                  <a:cubicBezTo>
                    <a:pt x="53" y="350"/>
                    <a:pt x="1" y="708"/>
                    <a:pt x="1" y="1079"/>
                  </a:cubicBezTo>
                  <a:cubicBezTo>
                    <a:pt x="1" y="1452"/>
                    <a:pt x="53" y="1810"/>
                    <a:pt x="132" y="2157"/>
                  </a:cubicBezTo>
                  <a:lnTo>
                    <a:pt x="2752" y="2157"/>
                  </a:lnTo>
                  <a:cubicBezTo>
                    <a:pt x="2720" y="1801"/>
                    <a:pt x="2696" y="1441"/>
                    <a:pt x="2696" y="1079"/>
                  </a:cubicBezTo>
                  <a:cubicBezTo>
                    <a:pt x="2696" y="717"/>
                    <a:pt x="2720" y="357"/>
                    <a:pt x="2752"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11" name="Google Shape;217;p17">
              <a:extLst>
                <a:ext uri="{FF2B5EF4-FFF2-40B4-BE49-F238E27FC236}">
                  <a16:creationId xmlns:a16="http://schemas.microsoft.com/office/drawing/2014/main" id="{861BB96C-F534-7A57-887F-D883BFA44E66}"/>
                </a:ext>
              </a:extLst>
            </p:cNvPr>
            <p:cNvSpPr/>
            <p:nvPr/>
          </p:nvSpPr>
          <p:spPr>
            <a:xfrm>
              <a:off x="975450" y="1565950"/>
              <a:ext cx="108100" cy="67400"/>
            </a:xfrm>
            <a:custGeom>
              <a:avLst/>
              <a:gdLst/>
              <a:ahLst/>
              <a:cxnLst/>
              <a:rect l="l" t="t" r="r" b="b"/>
              <a:pathLst>
                <a:path w="4324" h="2696" extrusionOk="0">
                  <a:moveTo>
                    <a:pt x="0" y="0"/>
                  </a:moveTo>
                  <a:cubicBezTo>
                    <a:pt x="798" y="1591"/>
                    <a:pt x="2428" y="2695"/>
                    <a:pt x="4323" y="2695"/>
                  </a:cubicBezTo>
                  <a:cubicBezTo>
                    <a:pt x="3344" y="2695"/>
                    <a:pt x="2698" y="1518"/>
                    <a:pt x="2385"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12" name="Google Shape;218;p17">
              <a:extLst>
                <a:ext uri="{FF2B5EF4-FFF2-40B4-BE49-F238E27FC236}">
                  <a16:creationId xmlns:a16="http://schemas.microsoft.com/office/drawing/2014/main" id="{85BDD46C-93D5-ABEC-7BDD-54CAAA3D71FB}"/>
                </a:ext>
              </a:extLst>
            </p:cNvPr>
            <p:cNvSpPr/>
            <p:nvPr/>
          </p:nvSpPr>
          <p:spPr>
            <a:xfrm>
              <a:off x="1083525" y="1565950"/>
              <a:ext cx="108100" cy="67400"/>
            </a:xfrm>
            <a:custGeom>
              <a:avLst/>
              <a:gdLst/>
              <a:ahLst/>
              <a:cxnLst/>
              <a:rect l="l" t="t" r="r" b="b"/>
              <a:pathLst>
                <a:path w="4324" h="2696" extrusionOk="0">
                  <a:moveTo>
                    <a:pt x="1941" y="0"/>
                  </a:moveTo>
                  <a:cubicBezTo>
                    <a:pt x="1628" y="1518"/>
                    <a:pt x="981" y="2695"/>
                    <a:pt x="0" y="2695"/>
                  </a:cubicBezTo>
                  <a:cubicBezTo>
                    <a:pt x="1898" y="2695"/>
                    <a:pt x="3528" y="1591"/>
                    <a:pt x="4324"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13" name="Google Shape;219;p17">
              <a:extLst>
                <a:ext uri="{FF2B5EF4-FFF2-40B4-BE49-F238E27FC236}">
                  <a16:creationId xmlns:a16="http://schemas.microsoft.com/office/drawing/2014/main" id="{6A7E5A1A-63B1-9B97-A5C4-4F46D6D32A36}"/>
                </a:ext>
              </a:extLst>
            </p:cNvPr>
            <p:cNvSpPr/>
            <p:nvPr/>
          </p:nvSpPr>
          <p:spPr>
            <a:xfrm>
              <a:off x="1062450" y="1417700"/>
              <a:ext cx="42175" cy="40450"/>
            </a:xfrm>
            <a:custGeom>
              <a:avLst/>
              <a:gdLst/>
              <a:ahLst/>
              <a:cxnLst/>
              <a:rect l="l" t="t" r="r" b="b"/>
              <a:pathLst>
                <a:path w="1687" h="1618" extrusionOk="0">
                  <a:moveTo>
                    <a:pt x="843" y="1"/>
                  </a:moveTo>
                  <a:cubicBezTo>
                    <a:pt x="643" y="1"/>
                    <a:pt x="253" y="563"/>
                    <a:pt x="0" y="1618"/>
                  </a:cubicBezTo>
                  <a:lnTo>
                    <a:pt x="1686" y="1618"/>
                  </a:lnTo>
                  <a:cubicBezTo>
                    <a:pt x="1436" y="563"/>
                    <a:pt x="1046" y="1"/>
                    <a:pt x="843"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14" name="Google Shape;220;p17">
              <a:extLst>
                <a:ext uri="{FF2B5EF4-FFF2-40B4-BE49-F238E27FC236}">
                  <a16:creationId xmlns:a16="http://schemas.microsoft.com/office/drawing/2014/main" id="{F9A62317-5377-ED50-F3DC-9360CF10A117}"/>
                </a:ext>
              </a:extLst>
            </p:cNvPr>
            <p:cNvSpPr/>
            <p:nvPr/>
          </p:nvSpPr>
          <p:spPr>
            <a:xfrm>
              <a:off x="1062450" y="1565950"/>
              <a:ext cx="42175" cy="40450"/>
            </a:xfrm>
            <a:custGeom>
              <a:avLst/>
              <a:gdLst/>
              <a:ahLst/>
              <a:cxnLst/>
              <a:rect l="l" t="t" r="r" b="b"/>
              <a:pathLst>
                <a:path w="1687" h="1618" extrusionOk="0">
                  <a:moveTo>
                    <a:pt x="0" y="0"/>
                  </a:moveTo>
                  <a:cubicBezTo>
                    <a:pt x="253" y="1057"/>
                    <a:pt x="643" y="1617"/>
                    <a:pt x="843" y="1617"/>
                  </a:cubicBezTo>
                  <a:cubicBezTo>
                    <a:pt x="1046" y="1617"/>
                    <a:pt x="1436" y="1057"/>
                    <a:pt x="1686"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15" name="Google Shape;221;p17">
              <a:extLst>
                <a:ext uri="{FF2B5EF4-FFF2-40B4-BE49-F238E27FC236}">
                  <a16:creationId xmlns:a16="http://schemas.microsoft.com/office/drawing/2014/main" id="{00925767-AB78-31AC-1382-F0BDCD562013}"/>
                </a:ext>
              </a:extLst>
            </p:cNvPr>
            <p:cNvSpPr/>
            <p:nvPr/>
          </p:nvSpPr>
          <p:spPr>
            <a:xfrm>
              <a:off x="842131" y="1607193"/>
              <a:ext cx="403625" cy="243501"/>
            </a:xfrm>
            <a:custGeom>
              <a:avLst/>
              <a:gdLst/>
              <a:ahLst/>
              <a:cxnLst/>
              <a:rect l="l" t="t" r="r" b="b"/>
              <a:pathLst>
                <a:path w="16145" h="9740" extrusionOk="0">
                  <a:moveTo>
                    <a:pt x="15579" y="0"/>
                  </a:moveTo>
                  <a:cubicBezTo>
                    <a:pt x="14628" y="0"/>
                    <a:pt x="13757" y="526"/>
                    <a:pt x="13317" y="1369"/>
                  </a:cubicBezTo>
                  <a:lnTo>
                    <a:pt x="11663" y="4524"/>
                  </a:lnTo>
                  <a:cubicBezTo>
                    <a:pt x="11381" y="5059"/>
                    <a:pt x="10833" y="5391"/>
                    <a:pt x="10230" y="5391"/>
                  </a:cubicBezTo>
                  <a:lnTo>
                    <a:pt x="6568" y="5391"/>
                  </a:lnTo>
                  <a:cubicBezTo>
                    <a:pt x="6271" y="5391"/>
                    <a:pt x="6029" y="5149"/>
                    <a:pt x="6029" y="4852"/>
                  </a:cubicBezTo>
                  <a:cubicBezTo>
                    <a:pt x="6029" y="4554"/>
                    <a:pt x="6271" y="4312"/>
                    <a:pt x="6568" y="4312"/>
                  </a:cubicBezTo>
                  <a:lnTo>
                    <a:pt x="10230" y="4312"/>
                  </a:lnTo>
                  <a:cubicBezTo>
                    <a:pt x="10430" y="4312"/>
                    <a:pt x="10613" y="4203"/>
                    <a:pt x="10708" y="4024"/>
                  </a:cubicBezTo>
                  <a:cubicBezTo>
                    <a:pt x="10801" y="3845"/>
                    <a:pt x="11083" y="3308"/>
                    <a:pt x="11325" y="2844"/>
                  </a:cubicBezTo>
                  <a:cubicBezTo>
                    <a:pt x="11403" y="2697"/>
                    <a:pt x="11396" y="2523"/>
                    <a:pt x="11312" y="2383"/>
                  </a:cubicBezTo>
                  <a:cubicBezTo>
                    <a:pt x="11226" y="2242"/>
                    <a:pt x="11073" y="2156"/>
                    <a:pt x="10909" y="2156"/>
                  </a:cubicBezTo>
                  <a:lnTo>
                    <a:pt x="5305" y="2156"/>
                  </a:lnTo>
                  <a:cubicBezTo>
                    <a:pt x="4584" y="2156"/>
                    <a:pt x="3910" y="2437"/>
                    <a:pt x="3401" y="2945"/>
                  </a:cubicBezTo>
                  <a:lnTo>
                    <a:pt x="212" y="6135"/>
                  </a:lnTo>
                  <a:cubicBezTo>
                    <a:pt x="0" y="6344"/>
                    <a:pt x="0" y="6684"/>
                    <a:pt x="212" y="6896"/>
                  </a:cubicBezTo>
                  <a:lnTo>
                    <a:pt x="2907" y="9580"/>
                  </a:lnTo>
                  <a:cubicBezTo>
                    <a:pt x="3013" y="9686"/>
                    <a:pt x="3151" y="9740"/>
                    <a:pt x="3289" y="9740"/>
                  </a:cubicBezTo>
                  <a:cubicBezTo>
                    <a:pt x="3427" y="9740"/>
                    <a:pt x="3565" y="9686"/>
                    <a:pt x="3670" y="9580"/>
                  </a:cubicBezTo>
                  <a:lnTo>
                    <a:pt x="5714" y="7547"/>
                  </a:lnTo>
                  <a:lnTo>
                    <a:pt x="10230" y="7547"/>
                  </a:lnTo>
                  <a:cubicBezTo>
                    <a:pt x="11638" y="7547"/>
                    <a:pt x="12918" y="6773"/>
                    <a:pt x="13572" y="5524"/>
                  </a:cubicBezTo>
                  <a:lnTo>
                    <a:pt x="16056" y="789"/>
                  </a:lnTo>
                  <a:cubicBezTo>
                    <a:pt x="16144" y="623"/>
                    <a:pt x="16138" y="420"/>
                    <a:pt x="16038" y="259"/>
                  </a:cubicBezTo>
                  <a:cubicBezTo>
                    <a:pt x="15944" y="99"/>
                    <a:pt x="15767" y="0"/>
                    <a:pt x="15579"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dirty="0">
                <a:solidFill>
                  <a:srgbClr val="000000"/>
                </a:solidFill>
                <a:latin typeface="Arial"/>
                <a:cs typeface="Arial"/>
                <a:sym typeface="Arial"/>
              </a:endParaRPr>
            </a:p>
          </p:txBody>
        </p:sp>
      </p:grpSp>
      <p:grpSp>
        <p:nvGrpSpPr>
          <p:cNvPr id="116" name="Google Shape;211;p17">
            <a:extLst>
              <a:ext uri="{FF2B5EF4-FFF2-40B4-BE49-F238E27FC236}">
                <a16:creationId xmlns:a16="http://schemas.microsoft.com/office/drawing/2014/main" id="{AD466213-8B35-95BB-0C00-F5C6FF2FED18}"/>
              </a:ext>
            </a:extLst>
          </p:cNvPr>
          <p:cNvGrpSpPr/>
          <p:nvPr/>
        </p:nvGrpSpPr>
        <p:grpSpPr>
          <a:xfrm>
            <a:off x="7554152" y="4645839"/>
            <a:ext cx="338419" cy="322977"/>
            <a:chOff x="842131" y="1390750"/>
            <a:chExt cx="403625" cy="459944"/>
          </a:xfrm>
        </p:grpSpPr>
        <p:sp>
          <p:nvSpPr>
            <p:cNvPr id="117" name="Google Shape;212;p17">
              <a:extLst>
                <a:ext uri="{FF2B5EF4-FFF2-40B4-BE49-F238E27FC236}">
                  <a16:creationId xmlns:a16="http://schemas.microsoft.com/office/drawing/2014/main" id="{1D56E3A3-2644-86C4-787A-C19EA8F0FE82}"/>
                </a:ext>
              </a:extLst>
            </p:cNvPr>
            <p:cNvSpPr/>
            <p:nvPr/>
          </p:nvSpPr>
          <p:spPr>
            <a:xfrm>
              <a:off x="1056575" y="1485075"/>
              <a:ext cx="53925" cy="53950"/>
            </a:xfrm>
            <a:custGeom>
              <a:avLst/>
              <a:gdLst/>
              <a:ahLst/>
              <a:cxnLst/>
              <a:rect l="l" t="t" r="r" b="b"/>
              <a:pathLst>
                <a:path w="2157" h="2158" extrusionOk="0">
                  <a:moveTo>
                    <a:pt x="61" y="1"/>
                  </a:moveTo>
                  <a:cubicBezTo>
                    <a:pt x="26" y="335"/>
                    <a:pt x="0" y="686"/>
                    <a:pt x="0" y="1079"/>
                  </a:cubicBezTo>
                  <a:cubicBezTo>
                    <a:pt x="0" y="1471"/>
                    <a:pt x="26" y="1825"/>
                    <a:pt x="61" y="2157"/>
                  </a:cubicBezTo>
                  <a:lnTo>
                    <a:pt x="2098" y="2157"/>
                  </a:lnTo>
                  <a:cubicBezTo>
                    <a:pt x="2133" y="1825"/>
                    <a:pt x="2157" y="1471"/>
                    <a:pt x="2157" y="1079"/>
                  </a:cubicBezTo>
                  <a:cubicBezTo>
                    <a:pt x="2157" y="686"/>
                    <a:pt x="2133" y="335"/>
                    <a:pt x="2098"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18" name="Google Shape;213;p17">
              <a:extLst>
                <a:ext uri="{FF2B5EF4-FFF2-40B4-BE49-F238E27FC236}">
                  <a16:creationId xmlns:a16="http://schemas.microsoft.com/office/drawing/2014/main" id="{87D4DC75-5521-D182-6892-71FCA5CB499D}"/>
                </a:ext>
              </a:extLst>
            </p:cNvPr>
            <p:cNvSpPr/>
            <p:nvPr/>
          </p:nvSpPr>
          <p:spPr>
            <a:xfrm>
              <a:off x="975450" y="1390750"/>
              <a:ext cx="108100" cy="67400"/>
            </a:xfrm>
            <a:custGeom>
              <a:avLst/>
              <a:gdLst/>
              <a:ahLst/>
              <a:cxnLst/>
              <a:rect l="l" t="t" r="r" b="b"/>
              <a:pathLst>
                <a:path w="4324" h="2696" extrusionOk="0">
                  <a:moveTo>
                    <a:pt x="4323" y="0"/>
                  </a:moveTo>
                  <a:cubicBezTo>
                    <a:pt x="2428" y="0"/>
                    <a:pt x="798" y="1107"/>
                    <a:pt x="0" y="2696"/>
                  </a:cubicBezTo>
                  <a:lnTo>
                    <a:pt x="2385" y="2696"/>
                  </a:lnTo>
                  <a:cubicBezTo>
                    <a:pt x="2698" y="1178"/>
                    <a:pt x="3344" y="0"/>
                    <a:pt x="4323"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19" name="Google Shape;214;p17">
              <a:extLst>
                <a:ext uri="{FF2B5EF4-FFF2-40B4-BE49-F238E27FC236}">
                  <a16:creationId xmlns:a16="http://schemas.microsoft.com/office/drawing/2014/main" id="{99722374-C0D8-D89D-05BD-B064DCDEC0B2}"/>
                </a:ext>
              </a:extLst>
            </p:cNvPr>
            <p:cNvSpPr/>
            <p:nvPr/>
          </p:nvSpPr>
          <p:spPr>
            <a:xfrm>
              <a:off x="1083525" y="1390750"/>
              <a:ext cx="108100" cy="67400"/>
            </a:xfrm>
            <a:custGeom>
              <a:avLst/>
              <a:gdLst/>
              <a:ahLst/>
              <a:cxnLst/>
              <a:rect l="l" t="t" r="r" b="b"/>
              <a:pathLst>
                <a:path w="4324" h="2696" extrusionOk="0">
                  <a:moveTo>
                    <a:pt x="0" y="0"/>
                  </a:moveTo>
                  <a:cubicBezTo>
                    <a:pt x="981" y="0"/>
                    <a:pt x="1628" y="1178"/>
                    <a:pt x="1941" y="2696"/>
                  </a:cubicBezTo>
                  <a:lnTo>
                    <a:pt x="4324" y="2696"/>
                  </a:lnTo>
                  <a:cubicBezTo>
                    <a:pt x="3528" y="1107"/>
                    <a:pt x="1898" y="0"/>
                    <a:pt x="0"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20" name="Google Shape;215;p17">
              <a:extLst>
                <a:ext uri="{FF2B5EF4-FFF2-40B4-BE49-F238E27FC236}">
                  <a16:creationId xmlns:a16="http://schemas.microsoft.com/office/drawing/2014/main" id="{2D724280-E299-E50A-F172-838F28C29D89}"/>
                </a:ext>
              </a:extLst>
            </p:cNvPr>
            <p:cNvSpPr/>
            <p:nvPr/>
          </p:nvSpPr>
          <p:spPr>
            <a:xfrm>
              <a:off x="1136075" y="1485075"/>
              <a:ext cx="68750" cy="53950"/>
            </a:xfrm>
            <a:custGeom>
              <a:avLst/>
              <a:gdLst/>
              <a:ahLst/>
              <a:cxnLst/>
              <a:rect l="l" t="t" r="r" b="b"/>
              <a:pathLst>
                <a:path w="2750" h="2158" extrusionOk="0">
                  <a:moveTo>
                    <a:pt x="1" y="1"/>
                  </a:moveTo>
                  <a:cubicBezTo>
                    <a:pt x="33" y="357"/>
                    <a:pt x="55" y="717"/>
                    <a:pt x="55" y="1079"/>
                  </a:cubicBezTo>
                  <a:cubicBezTo>
                    <a:pt x="55" y="1441"/>
                    <a:pt x="33" y="1801"/>
                    <a:pt x="1" y="2157"/>
                  </a:cubicBezTo>
                  <a:lnTo>
                    <a:pt x="2621" y="2157"/>
                  </a:lnTo>
                  <a:cubicBezTo>
                    <a:pt x="2700" y="1810"/>
                    <a:pt x="2750" y="1452"/>
                    <a:pt x="2750" y="1079"/>
                  </a:cubicBezTo>
                  <a:cubicBezTo>
                    <a:pt x="2750" y="708"/>
                    <a:pt x="2700" y="350"/>
                    <a:pt x="2621"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21" name="Google Shape;216;p17">
              <a:extLst>
                <a:ext uri="{FF2B5EF4-FFF2-40B4-BE49-F238E27FC236}">
                  <a16:creationId xmlns:a16="http://schemas.microsoft.com/office/drawing/2014/main" id="{767D4550-9F00-C99A-AF09-D04A9A97F822}"/>
                </a:ext>
              </a:extLst>
            </p:cNvPr>
            <p:cNvSpPr/>
            <p:nvPr/>
          </p:nvSpPr>
          <p:spPr>
            <a:xfrm>
              <a:off x="962225" y="1485075"/>
              <a:ext cx="68825" cy="53950"/>
            </a:xfrm>
            <a:custGeom>
              <a:avLst/>
              <a:gdLst/>
              <a:ahLst/>
              <a:cxnLst/>
              <a:rect l="l" t="t" r="r" b="b"/>
              <a:pathLst>
                <a:path w="2753" h="2158" extrusionOk="0">
                  <a:moveTo>
                    <a:pt x="132" y="1"/>
                  </a:moveTo>
                  <a:cubicBezTo>
                    <a:pt x="53" y="350"/>
                    <a:pt x="1" y="708"/>
                    <a:pt x="1" y="1079"/>
                  </a:cubicBezTo>
                  <a:cubicBezTo>
                    <a:pt x="1" y="1452"/>
                    <a:pt x="53" y="1810"/>
                    <a:pt x="132" y="2157"/>
                  </a:cubicBezTo>
                  <a:lnTo>
                    <a:pt x="2752" y="2157"/>
                  </a:lnTo>
                  <a:cubicBezTo>
                    <a:pt x="2720" y="1801"/>
                    <a:pt x="2696" y="1441"/>
                    <a:pt x="2696" y="1079"/>
                  </a:cubicBezTo>
                  <a:cubicBezTo>
                    <a:pt x="2696" y="717"/>
                    <a:pt x="2720" y="357"/>
                    <a:pt x="2752"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22" name="Google Shape;217;p17">
              <a:extLst>
                <a:ext uri="{FF2B5EF4-FFF2-40B4-BE49-F238E27FC236}">
                  <a16:creationId xmlns:a16="http://schemas.microsoft.com/office/drawing/2014/main" id="{A0FB36C8-6F7D-C044-AF7C-378E56834A4D}"/>
                </a:ext>
              </a:extLst>
            </p:cNvPr>
            <p:cNvSpPr/>
            <p:nvPr/>
          </p:nvSpPr>
          <p:spPr>
            <a:xfrm>
              <a:off x="975450" y="1565950"/>
              <a:ext cx="108100" cy="67400"/>
            </a:xfrm>
            <a:custGeom>
              <a:avLst/>
              <a:gdLst/>
              <a:ahLst/>
              <a:cxnLst/>
              <a:rect l="l" t="t" r="r" b="b"/>
              <a:pathLst>
                <a:path w="4324" h="2696" extrusionOk="0">
                  <a:moveTo>
                    <a:pt x="0" y="0"/>
                  </a:moveTo>
                  <a:cubicBezTo>
                    <a:pt x="798" y="1591"/>
                    <a:pt x="2428" y="2695"/>
                    <a:pt x="4323" y="2695"/>
                  </a:cubicBezTo>
                  <a:cubicBezTo>
                    <a:pt x="3344" y="2695"/>
                    <a:pt x="2698" y="1518"/>
                    <a:pt x="2385"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23" name="Google Shape;218;p17">
              <a:extLst>
                <a:ext uri="{FF2B5EF4-FFF2-40B4-BE49-F238E27FC236}">
                  <a16:creationId xmlns:a16="http://schemas.microsoft.com/office/drawing/2014/main" id="{A3D64FF0-EEAC-445E-7897-1BB90E15EEA6}"/>
                </a:ext>
              </a:extLst>
            </p:cNvPr>
            <p:cNvSpPr/>
            <p:nvPr/>
          </p:nvSpPr>
          <p:spPr>
            <a:xfrm>
              <a:off x="1083525" y="1565950"/>
              <a:ext cx="108100" cy="67400"/>
            </a:xfrm>
            <a:custGeom>
              <a:avLst/>
              <a:gdLst/>
              <a:ahLst/>
              <a:cxnLst/>
              <a:rect l="l" t="t" r="r" b="b"/>
              <a:pathLst>
                <a:path w="4324" h="2696" extrusionOk="0">
                  <a:moveTo>
                    <a:pt x="1941" y="0"/>
                  </a:moveTo>
                  <a:cubicBezTo>
                    <a:pt x="1628" y="1518"/>
                    <a:pt x="981" y="2695"/>
                    <a:pt x="0" y="2695"/>
                  </a:cubicBezTo>
                  <a:cubicBezTo>
                    <a:pt x="1898" y="2695"/>
                    <a:pt x="3528" y="1591"/>
                    <a:pt x="4324"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24" name="Google Shape;219;p17">
              <a:extLst>
                <a:ext uri="{FF2B5EF4-FFF2-40B4-BE49-F238E27FC236}">
                  <a16:creationId xmlns:a16="http://schemas.microsoft.com/office/drawing/2014/main" id="{323C8153-411F-1543-2E48-354AF9C85F86}"/>
                </a:ext>
              </a:extLst>
            </p:cNvPr>
            <p:cNvSpPr/>
            <p:nvPr/>
          </p:nvSpPr>
          <p:spPr>
            <a:xfrm>
              <a:off x="1062450" y="1417700"/>
              <a:ext cx="42175" cy="40450"/>
            </a:xfrm>
            <a:custGeom>
              <a:avLst/>
              <a:gdLst/>
              <a:ahLst/>
              <a:cxnLst/>
              <a:rect l="l" t="t" r="r" b="b"/>
              <a:pathLst>
                <a:path w="1687" h="1618" extrusionOk="0">
                  <a:moveTo>
                    <a:pt x="843" y="1"/>
                  </a:moveTo>
                  <a:cubicBezTo>
                    <a:pt x="643" y="1"/>
                    <a:pt x="253" y="563"/>
                    <a:pt x="0" y="1618"/>
                  </a:cubicBezTo>
                  <a:lnTo>
                    <a:pt x="1686" y="1618"/>
                  </a:lnTo>
                  <a:cubicBezTo>
                    <a:pt x="1436" y="563"/>
                    <a:pt x="1046" y="1"/>
                    <a:pt x="843"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25" name="Google Shape;220;p17">
              <a:extLst>
                <a:ext uri="{FF2B5EF4-FFF2-40B4-BE49-F238E27FC236}">
                  <a16:creationId xmlns:a16="http://schemas.microsoft.com/office/drawing/2014/main" id="{56A8B050-868E-7F08-89AA-5108AD4CEF38}"/>
                </a:ext>
              </a:extLst>
            </p:cNvPr>
            <p:cNvSpPr/>
            <p:nvPr/>
          </p:nvSpPr>
          <p:spPr>
            <a:xfrm>
              <a:off x="1062450" y="1565950"/>
              <a:ext cx="42175" cy="40450"/>
            </a:xfrm>
            <a:custGeom>
              <a:avLst/>
              <a:gdLst/>
              <a:ahLst/>
              <a:cxnLst/>
              <a:rect l="l" t="t" r="r" b="b"/>
              <a:pathLst>
                <a:path w="1687" h="1618" extrusionOk="0">
                  <a:moveTo>
                    <a:pt x="0" y="0"/>
                  </a:moveTo>
                  <a:cubicBezTo>
                    <a:pt x="253" y="1057"/>
                    <a:pt x="643" y="1617"/>
                    <a:pt x="843" y="1617"/>
                  </a:cubicBezTo>
                  <a:cubicBezTo>
                    <a:pt x="1046" y="1617"/>
                    <a:pt x="1436" y="1057"/>
                    <a:pt x="1686"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26" name="Google Shape;221;p17">
              <a:extLst>
                <a:ext uri="{FF2B5EF4-FFF2-40B4-BE49-F238E27FC236}">
                  <a16:creationId xmlns:a16="http://schemas.microsoft.com/office/drawing/2014/main" id="{3CCDDFD3-9D7F-ADF7-D65F-FBD328B612BE}"/>
                </a:ext>
              </a:extLst>
            </p:cNvPr>
            <p:cNvSpPr/>
            <p:nvPr/>
          </p:nvSpPr>
          <p:spPr>
            <a:xfrm>
              <a:off x="842131" y="1607193"/>
              <a:ext cx="403625" cy="243501"/>
            </a:xfrm>
            <a:custGeom>
              <a:avLst/>
              <a:gdLst/>
              <a:ahLst/>
              <a:cxnLst/>
              <a:rect l="l" t="t" r="r" b="b"/>
              <a:pathLst>
                <a:path w="16145" h="9740" extrusionOk="0">
                  <a:moveTo>
                    <a:pt x="15579" y="0"/>
                  </a:moveTo>
                  <a:cubicBezTo>
                    <a:pt x="14628" y="0"/>
                    <a:pt x="13757" y="526"/>
                    <a:pt x="13317" y="1369"/>
                  </a:cubicBezTo>
                  <a:lnTo>
                    <a:pt x="11663" y="4524"/>
                  </a:lnTo>
                  <a:cubicBezTo>
                    <a:pt x="11381" y="5059"/>
                    <a:pt x="10833" y="5391"/>
                    <a:pt x="10230" y="5391"/>
                  </a:cubicBezTo>
                  <a:lnTo>
                    <a:pt x="6568" y="5391"/>
                  </a:lnTo>
                  <a:cubicBezTo>
                    <a:pt x="6271" y="5391"/>
                    <a:pt x="6029" y="5149"/>
                    <a:pt x="6029" y="4852"/>
                  </a:cubicBezTo>
                  <a:cubicBezTo>
                    <a:pt x="6029" y="4554"/>
                    <a:pt x="6271" y="4312"/>
                    <a:pt x="6568" y="4312"/>
                  </a:cubicBezTo>
                  <a:lnTo>
                    <a:pt x="10230" y="4312"/>
                  </a:lnTo>
                  <a:cubicBezTo>
                    <a:pt x="10430" y="4312"/>
                    <a:pt x="10613" y="4203"/>
                    <a:pt x="10708" y="4024"/>
                  </a:cubicBezTo>
                  <a:cubicBezTo>
                    <a:pt x="10801" y="3845"/>
                    <a:pt x="11083" y="3308"/>
                    <a:pt x="11325" y="2844"/>
                  </a:cubicBezTo>
                  <a:cubicBezTo>
                    <a:pt x="11403" y="2697"/>
                    <a:pt x="11396" y="2523"/>
                    <a:pt x="11312" y="2383"/>
                  </a:cubicBezTo>
                  <a:cubicBezTo>
                    <a:pt x="11226" y="2242"/>
                    <a:pt x="11073" y="2156"/>
                    <a:pt x="10909" y="2156"/>
                  </a:cubicBezTo>
                  <a:lnTo>
                    <a:pt x="5305" y="2156"/>
                  </a:lnTo>
                  <a:cubicBezTo>
                    <a:pt x="4584" y="2156"/>
                    <a:pt x="3910" y="2437"/>
                    <a:pt x="3401" y="2945"/>
                  </a:cubicBezTo>
                  <a:lnTo>
                    <a:pt x="212" y="6135"/>
                  </a:lnTo>
                  <a:cubicBezTo>
                    <a:pt x="0" y="6344"/>
                    <a:pt x="0" y="6684"/>
                    <a:pt x="212" y="6896"/>
                  </a:cubicBezTo>
                  <a:lnTo>
                    <a:pt x="2907" y="9580"/>
                  </a:lnTo>
                  <a:cubicBezTo>
                    <a:pt x="3013" y="9686"/>
                    <a:pt x="3151" y="9740"/>
                    <a:pt x="3289" y="9740"/>
                  </a:cubicBezTo>
                  <a:cubicBezTo>
                    <a:pt x="3427" y="9740"/>
                    <a:pt x="3565" y="9686"/>
                    <a:pt x="3670" y="9580"/>
                  </a:cubicBezTo>
                  <a:lnTo>
                    <a:pt x="5714" y="7547"/>
                  </a:lnTo>
                  <a:lnTo>
                    <a:pt x="10230" y="7547"/>
                  </a:lnTo>
                  <a:cubicBezTo>
                    <a:pt x="11638" y="7547"/>
                    <a:pt x="12918" y="6773"/>
                    <a:pt x="13572" y="5524"/>
                  </a:cubicBezTo>
                  <a:lnTo>
                    <a:pt x="16056" y="789"/>
                  </a:lnTo>
                  <a:cubicBezTo>
                    <a:pt x="16144" y="623"/>
                    <a:pt x="16138" y="420"/>
                    <a:pt x="16038" y="259"/>
                  </a:cubicBezTo>
                  <a:cubicBezTo>
                    <a:pt x="15944" y="99"/>
                    <a:pt x="15767" y="0"/>
                    <a:pt x="15579"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grpSp>
      <p:grpSp>
        <p:nvGrpSpPr>
          <p:cNvPr id="133" name="Group 132">
            <a:extLst>
              <a:ext uri="{FF2B5EF4-FFF2-40B4-BE49-F238E27FC236}">
                <a16:creationId xmlns:a16="http://schemas.microsoft.com/office/drawing/2014/main" id="{A9D8E2DE-71D8-9BD5-BB5A-2DB8C7AEB34D}"/>
              </a:ext>
            </a:extLst>
          </p:cNvPr>
          <p:cNvGrpSpPr/>
          <p:nvPr/>
        </p:nvGrpSpPr>
        <p:grpSpPr>
          <a:xfrm>
            <a:off x="6473655" y="5109640"/>
            <a:ext cx="4906046" cy="717039"/>
            <a:chOff x="4839670" y="3918192"/>
            <a:chExt cx="3549502" cy="537919"/>
          </a:xfrm>
          <a:solidFill>
            <a:srgbClr val="DE3108"/>
          </a:solidFill>
        </p:grpSpPr>
        <p:grpSp>
          <p:nvGrpSpPr>
            <p:cNvPr id="134" name="Google Shape;196;p17">
              <a:extLst>
                <a:ext uri="{FF2B5EF4-FFF2-40B4-BE49-F238E27FC236}">
                  <a16:creationId xmlns:a16="http://schemas.microsoft.com/office/drawing/2014/main" id="{0C9EB938-5FE5-39DA-46B1-E610B012C4D5}"/>
                </a:ext>
              </a:extLst>
            </p:cNvPr>
            <p:cNvGrpSpPr/>
            <p:nvPr/>
          </p:nvGrpSpPr>
          <p:grpSpPr>
            <a:xfrm>
              <a:off x="4839670" y="3918192"/>
              <a:ext cx="3549502" cy="537919"/>
              <a:chOff x="4839671" y="3885724"/>
              <a:chExt cx="2505603" cy="807958"/>
            </a:xfrm>
            <a:grpFill/>
          </p:grpSpPr>
          <p:sp>
            <p:nvSpPr>
              <p:cNvPr id="136" name="Google Shape;197;p17">
                <a:extLst>
                  <a:ext uri="{FF2B5EF4-FFF2-40B4-BE49-F238E27FC236}">
                    <a16:creationId xmlns:a16="http://schemas.microsoft.com/office/drawing/2014/main" id="{D5B3BC99-0CBF-21BC-7BBC-2C0DA156CAAB}"/>
                  </a:ext>
                </a:extLst>
              </p:cNvPr>
              <p:cNvSpPr/>
              <p:nvPr/>
            </p:nvSpPr>
            <p:spPr>
              <a:xfrm>
                <a:off x="4907027" y="3942927"/>
                <a:ext cx="317405" cy="409836"/>
              </a:xfrm>
              <a:custGeom>
                <a:avLst/>
                <a:gdLst/>
                <a:ahLst/>
                <a:cxnLst/>
                <a:rect l="l" t="t" r="r" b="b"/>
                <a:pathLst>
                  <a:path w="14632" h="18893" extrusionOk="0">
                    <a:moveTo>
                      <a:pt x="191" y="0"/>
                    </a:moveTo>
                    <a:lnTo>
                      <a:pt x="1" y="147"/>
                    </a:lnTo>
                    <a:lnTo>
                      <a:pt x="14441" y="18893"/>
                    </a:lnTo>
                    <a:lnTo>
                      <a:pt x="14632" y="18746"/>
                    </a:lnTo>
                    <a:lnTo>
                      <a:pt x="191" y="0"/>
                    </a:ln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37" name="Google Shape;198;p17">
                <a:extLst>
                  <a:ext uri="{FF2B5EF4-FFF2-40B4-BE49-F238E27FC236}">
                    <a16:creationId xmlns:a16="http://schemas.microsoft.com/office/drawing/2014/main" id="{C7EAE211-E4FF-50C4-FB6A-F7AAA594D128}"/>
                  </a:ext>
                </a:extLst>
              </p:cNvPr>
              <p:cNvSpPr/>
              <p:nvPr/>
            </p:nvSpPr>
            <p:spPr>
              <a:xfrm>
                <a:off x="5188714" y="4058264"/>
                <a:ext cx="2156560" cy="635418"/>
              </a:xfrm>
              <a:custGeom>
                <a:avLst/>
                <a:gdLst/>
                <a:ahLst/>
                <a:cxnLst/>
                <a:rect l="l" t="t" r="r" b="b"/>
                <a:pathLst>
                  <a:path w="99415" h="29292" extrusionOk="0">
                    <a:moveTo>
                      <a:pt x="5478" y="1"/>
                    </a:moveTo>
                    <a:cubicBezTo>
                      <a:pt x="2461" y="1"/>
                      <a:pt x="1" y="2461"/>
                      <a:pt x="1" y="5478"/>
                    </a:cubicBezTo>
                    <a:lnTo>
                      <a:pt x="1" y="23814"/>
                    </a:lnTo>
                    <a:cubicBezTo>
                      <a:pt x="1" y="26846"/>
                      <a:pt x="2461" y="29292"/>
                      <a:pt x="5478" y="29292"/>
                    </a:cubicBezTo>
                    <a:lnTo>
                      <a:pt x="93937" y="29292"/>
                    </a:lnTo>
                    <a:cubicBezTo>
                      <a:pt x="96954" y="29292"/>
                      <a:pt x="99415" y="26846"/>
                      <a:pt x="99415" y="23814"/>
                    </a:cubicBezTo>
                    <a:lnTo>
                      <a:pt x="99415" y="5478"/>
                    </a:lnTo>
                    <a:cubicBezTo>
                      <a:pt x="99415" y="2461"/>
                      <a:pt x="96954" y="1"/>
                      <a:pt x="93937" y="1"/>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dirty="0">
                  <a:solidFill>
                    <a:srgbClr val="000000"/>
                  </a:solidFill>
                  <a:latin typeface="Arial"/>
                  <a:cs typeface="Arial"/>
                  <a:sym typeface="Arial"/>
                </a:endParaRPr>
              </a:p>
            </p:txBody>
          </p:sp>
          <p:sp>
            <p:nvSpPr>
              <p:cNvPr id="138" name="Google Shape;199;p17">
                <a:extLst>
                  <a:ext uri="{FF2B5EF4-FFF2-40B4-BE49-F238E27FC236}">
                    <a16:creationId xmlns:a16="http://schemas.microsoft.com/office/drawing/2014/main" id="{0DB2332E-1941-7BF2-0A20-16D7B31BD1E6}"/>
                  </a:ext>
                </a:extLst>
              </p:cNvPr>
              <p:cNvSpPr/>
              <p:nvPr/>
            </p:nvSpPr>
            <p:spPr>
              <a:xfrm>
                <a:off x="5023949" y="4149744"/>
                <a:ext cx="267840" cy="409836"/>
              </a:xfrm>
              <a:custGeom>
                <a:avLst/>
                <a:gdLst/>
                <a:ahLst/>
                <a:cxnLst/>
                <a:rect l="l" t="t" r="r" b="b"/>
                <a:pathLst>
                  <a:path w="20929" h="20929" extrusionOk="0">
                    <a:moveTo>
                      <a:pt x="10457" y="0"/>
                    </a:moveTo>
                    <a:cubicBezTo>
                      <a:pt x="4687" y="0"/>
                      <a:pt x="0" y="4672"/>
                      <a:pt x="0" y="10457"/>
                    </a:cubicBezTo>
                    <a:cubicBezTo>
                      <a:pt x="0" y="16242"/>
                      <a:pt x="4687" y="20929"/>
                      <a:pt x="10457" y="20929"/>
                    </a:cubicBezTo>
                    <a:cubicBezTo>
                      <a:pt x="16242" y="20929"/>
                      <a:pt x="20929" y="16242"/>
                      <a:pt x="20929" y="10457"/>
                    </a:cubicBezTo>
                    <a:cubicBezTo>
                      <a:pt x="20929" y="4672"/>
                      <a:pt x="16242" y="0"/>
                      <a:pt x="10457" y="0"/>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dirty="0">
                  <a:solidFill>
                    <a:srgbClr val="000000"/>
                  </a:solidFill>
                  <a:latin typeface="Arial"/>
                  <a:cs typeface="Arial"/>
                  <a:sym typeface="Arial"/>
                </a:endParaRPr>
              </a:p>
            </p:txBody>
          </p:sp>
          <p:sp>
            <p:nvSpPr>
              <p:cNvPr id="139" name="Google Shape;200;p17">
                <a:extLst>
                  <a:ext uri="{FF2B5EF4-FFF2-40B4-BE49-F238E27FC236}">
                    <a16:creationId xmlns:a16="http://schemas.microsoft.com/office/drawing/2014/main" id="{B0EAE3C3-C40E-A6C6-66B5-7B14E7CED45E}"/>
                  </a:ext>
                </a:extLst>
              </p:cNvPr>
              <p:cNvSpPr/>
              <p:nvPr/>
            </p:nvSpPr>
            <p:spPr>
              <a:xfrm>
                <a:off x="4839671" y="3885724"/>
                <a:ext cx="163019" cy="162694"/>
              </a:xfrm>
              <a:custGeom>
                <a:avLst/>
                <a:gdLst/>
                <a:ahLst/>
                <a:cxnLst/>
                <a:rect l="l" t="t" r="r" b="b"/>
                <a:pathLst>
                  <a:path w="7515" h="7500" extrusionOk="0">
                    <a:moveTo>
                      <a:pt x="3765" y="1"/>
                    </a:moveTo>
                    <a:cubicBezTo>
                      <a:pt x="1685" y="1"/>
                      <a:pt x="1" y="1670"/>
                      <a:pt x="1" y="3750"/>
                    </a:cubicBezTo>
                    <a:cubicBezTo>
                      <a:pt x="1" y="5815"/>
                      <a:pt x="1685" y="7499"/>
                      <a:pt x="3765" y="7499"/>
                    </a:cubicBezTo>
                    <a:cubicBezTo>
                      <a:pt x="5830" y="7499"/>
                      <a:pt x="7514" y="5815"/>
                      <a:pt x="7514" y="3750"/>
                    </a:cubicBezTo>
                    <a:cubicBezTo>
                      <a:pt x="7514" y="1670"/>
                      <a:pt x="5830" y="1"/>
                      <a:pt x="3765" y="1"/>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40" name="Google Shape;201;p17">
                <a:extLst>
                  <a:ext uri="{FF2B5EF4-FFF2-40B4-BE49-F238E27FC236}">
                    <a16:creationId xmlns:a16="http://schemas.microsoft.com/office/drawing/2014/main" id="{367FF8D8-0055-B582-C7AC-B0F4F5B49C31}"/>
                  </a:ext>
                </a:extLst>
              </p:cNvPr>
              <p:cNvSpPr/>
              <p:nvPr/>
            </p:nvSpPr>
            <p:spPr>
              <a:xfrm>
                <a:off x="4873989" y="3919716"/>
                <a:ext cx="94384" cy="94384"/>
              </a:xfrm>
              <a:custGeom>
                <a:avLst/>
                <a:gdLst/>
                <a:ahLst/>
                <a:cxnLst/>
                <a:rect l="l" t="t" r="r" b="b"/>
                <a:pathLst>
                  <a:path w="4351" h="4351" extrusionOk="0">
                    <a:moveTo>
                      <a:pt x="2183" y="1"/>
                    </a:moveTo>
                    <a:cubicBezTo>
                      <a:pt x="982" y="1"/>
                      <a:pt x="1" y="982"/>
                      <a:pt x="1" y="2183"/>
                    </a:cubicBezTo>
                    <a:cubicBezTo>
                      <a:pt x="1" y="3384"/>
                      <a:pt x="982" y="4351"/>
                      <a:pt x="2183" y="4351"/>
                    </a:cubicBezTo>
                    <a:cubicBezTo>
                      <a:pt x="3369" y="4351"/>
                      <a:pt x="4350" y="3384"/>
                      <a:pt x="4350" y="2183"/>
                    </a:cubicBezTo>
                    <a:cubicBezTo>
                      <a:pt x="4350" y="982"/>
                      <a:pt x="3369" y="1"/>
                      <a:pt x="2183" y="1"/>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grpSp>
        <p:sp>
          <p:nvSpPr>
            <p:cNvPr id="135" name="Google Shape;235;p17">
              <a:extLst>
                <a:ext uri="{FF2B5EF4-FFF2-40B4-BE49-F238E27FC236}">
                  <a16:creationId xmlns:a16="http://schemas.microsoft.com/office/drawing/2014/main" id="{7480E6EC-EFB7-5D27-D8A4-B17039D56643}"/>
                </a:ext>
              </a:extLst>
            </p:cNvPr>
            <p:cNvSpPr txBox="1"/>
            <p:nvPr/>
          </p:nvSpPr>
          <p:spPr>
            <a:xfrm>
              <a:off x="5548031" y="4052447"/>
              <a:ext cx="2512160" cy="371100"/>
            </a:xfrm>
            <a:prstGeom prst="rect">
              <a:avLst/>
            </a:prstGeom>
            <a:grpFill/>
            <a:ln>
              <a:noFill/>
            </a:ln>
          </p:spPr>
          <p:txBody>
            <a:bodyPr spcFirstLastPara="1" wrap="square" lIns="121868" tIns="121868" rIns="121868" bIns="121868" anchor="ctr" anchorCtr="0">
              <a:noAutofit/>
            </a:bodyPr>
            <a:lstStyle/>
            <a:p>
              <a:pPr defTabSz="1218895">
                <a:buClr>
                  <a:srgbClr val="000000"/>
                </a:buClr>
              </a:pPr>
              <a:r>
                <a:rPr lang="en-IN" sz="2399" kern="0" dirty="0">
                  <a:solidFill>
                    <a:srgbClr val="FFFFFF"/>
                  </a:solidFill>
                  <a:latin typeface="Georgia" panose="02040502050405020303" pitchFamily="18" charset="0"/>
                  <a:ea typeface="Times New Roman" panose="02020603050405020304" pitchFamily="18" charset="0"/>
                  <a:cs typeface="Helvetica" panose="020B0604020202020204" pitchFamily="34" charset="0"/>
                  <a:sym typeface="Arial"/>
                </a:rPr>
                <a:t>Visiting a website</a:t>
              </a:r>
              <a:endParaRPr sz="1600" kern="0" dirty="0">
                <a:solidFill>
                  <a:srgbClr val="FFFFFF"/>
                </a:solidFill>
                <a:latin typeface="Fira Sans Extra Condensed"/>
                <a:ea typeface="Fira Sans Extra Condensed"/>
                <a:cs typeface="Fira Sans Extra Condensed"/>
                <a:sym typeface="Fira Sans Extra Condensed"/>
              </a:endParaRPr>
            </a:p>
          </p:txBody>
        </p:sp>
      </p:grpSp>
      <p:grpSp>
        <p:nvGrpSpPr>
          <p:cNvPr id="141" name="Group 140">
            <a:extLst>
              <a:ext uri="{FF2B5EF4-FFF2-40B4-BE49-F238E27FC236}">
                <a16:creationId xmlns:a16="http://schemas.microsoft.com/office/drawing/2014/main" id="{BF23A0EE-498C-FDE1-5046-A8ABD4C72C98}"/>
              </a:ext>
            </a:extLst>
          </p:cNvPr>
          <p:cNvGrpSpPr/>
          <p:nvPr/>
        </p:nvGrpSpPr>
        <p:grpSpPr>
          <a:xfrm>
            <a:off x="5430944" y="5549698"/>
            <a:ext cx="5375113" cy="969329"/>
            <a:chOff x="4876881" y="3728929"/>
            <a:chExt cx="3512292" cy="727186"/>
          </a:xfrm>
          <a:solidFill>
            <a:srgbClr val="A72315"/>
          </a:solidFill>
        </p:grpSpPr>
        <p:grpSp>
          <p:nvGrpSpPr>
            <p:cNvPr id="142" name="Google Shape;196;p17">
              <a:extLst>
                <a:ext uri="{FF2B5EF4-FFF2-40B4-BE49-F238E27FC236}">
                  <a16:creationId xmlns:a16="http://schemas.microsoft.com/office/drawing/2014/main" id="{BED98CB2-1A76-B484-352F-9B8663162A9B}"/>
                </a:ext>
              </a:extLst>
            </p:cNvPr>
            <p:cNvGrpSpPr/>
            <p:nvPr/>
          </p:nvGrpSpPr>
          <p:grpSpPr>
            <a:xfrm>
              <a:off x="4876881" y="3728929"/>
              <a:ext cx="3512292" cy="727186"/>
              <a:chOff x="4865938" y="3601445"/>
              <a:chExt cx="2479336" cy="1092237"/>
            </a:xfrm>
            <a:grpFill/>
          </p:grpSpPr>
          <p:sp>
            <p:nvSpPr>
              <p:cNvPr id="144" name="Google Shape;197;p17">
                <a:extLst>
                  <a:ext uri="{FF2B5EF4-FFF2-40B4-BE49-F238E27FC236}">
                    <a16:creationId xmlns:a16="http://schemas.microsoft.com/office/drawing/2014/main" id="{814AB5B8-3790-E293-A19C-DE621BB0F104}"/>
                  </a:ext>
                </a:extLst>
              </p:cNvPr>
              <p:cNvSpPr/>
              <p:nvPr/>
            </p:nvSpPr>
            <p:spPr>
              <a:xfrm>
                <a:off x="4956592" y="3808260"/>
                <a:ext cx="267840" cy="544505"/>
              </a:xfrm>
              <a:custGeom>
                <a:avLst/>
                <a:gdLst/>
                <a:ahLst/>
                <a:cxnLst/>
                <a:rect l="l" t="t" r="r" b="b"/>
                <a:pathLst>
                  <a:path w="14632" h="18893" extrusionOk="0">
                    <a:moveTo>
                      <a:pt x="191" y="0"/>
                    </a:moveTo>
                    <a:lnTo>
                      <a:pt x="1" y="147"/>
                    </a:lnTo>
                    <a:lnTo>
                      <a:pt x="14441" y="18893"/>
                    </a:lnTo>
                    <a:lnTo>
                      <a:pt x="14632" y="18746"/>
                    </a:lnTo>
                    <a:lnTo>
                      <a:pt x="191" y="0"/>
                    </a:ln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45" name="Google Shape;198;p17">
                <a:extLst>
                  <a:ext uri="{FF2B5EF4-FFF2-40B4-BE49-F238E27FC236}">
                    <a16:creationId xmlns:a16="http://schemas.microsoft.com/office/drawing/2014/main" id="{24CDA4EA-17AC-841F-5251-103191ECCCA6}"/>
                  </a:ext>
                </a:extLst>
              </p:cNvPr>
              <p:cNvSpPr/>
              <p:nvPr/>
            </p:nvSpPr>
            <p:spPr>
              <a:xfrm>
                <a:off x="5188714" y="4058264"/>
                <a:ext cx="2156560" cy="635418"/>
              </a:xfrm>
              <a:custGeom>
                <a:avLst/>
                <a:gdLst/>
                <a:ahLst/>
                <a:cxnLst/>
                <a:rect l="l" t="t" r="r" b="b"/>
                <a:pathLst>
                  <a:path w="99415" h="29292" extrusionOk="0">
                    <a:moveTo>
                      <a:pt x="5478" y="1"/>
                    </a:moveTo>
                    <a:cubicBezTo>
                      <a:pt x="2461" y="1"/>
                      <a:pt x="1" y="2461"/>
                      <a:pt x="1" y="5478"/>
                    </a:cubicBezTo>
                    <a:lnTo>
                      <a:pt x="1" y="23814"/>
                    </a:lnTo>
                    <a:cubicBezTo>
                      <a:pt x="1" y="26846"/>
                      <a:pt x="2461" y="29292"/>
                      <a:pt x="5478" y="29292"/>
                    </a:cubicBezTo>
                    <a:lnTo>
                      <a:pt x="93937" y="29292"/>
                    </a:lnTo>
                    <a:cubicBezTo>
                      <a:pt x="96954" y="29292"/>
                      <a:pt x="99415" y="26846"/>
                      <a:pt x="99415" y="23814"/>
                    </a:cubicBezTo>
                    <a:lnTo>
                      <a:pt x="99415" y="5478"/>
                    </a:lnTo>
                    <a:cubicBezTo>
                      <a:pt x="99415" y="2461"/>
                      <a:pt x="96954" y="1"/>
                      <a:pt x="93937" y="1"/>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dirty="0">
                  <a:solidFill>
                    <a:srgbClr val="000000"/>
                  </a:solidFill>
                  <a:latin typeface="Arial"/>
                  <a:cs typeface="Arial"/>
                  <a:sym typeface="Arial"/>
                </a:endParaRPr>
              </a:p>
            </p:txBody>
          </p:sp>
          <p:sp>
            <p:nvSpPr>
              <p:cNvPr id="146" name="Google Shape;199;p17">
                <a:extLst>
                  <a:ext uri="{FF2B5EF4-FFF2-40B4-BE49-F238E27FC236}">
                    <a16:creationId xmlns:a16="http://schemas.microsoft.com/office/drawing/2014/main" id="{51A132E7-840E-E620-5186-91157BABA502}"/>
                  </a:ext>
                </a:extLst>
              </p:cNvPr>
              <p:cNvSpPr/>
              <p:nvPr/>
            </p:nvSpPr>
            <p:spPr>
              <a:xfrm>
                <a:off x="5023949" y="4149744"/>
                <a:ext cx="267840" cy="409836"/>
              </a:xfrm>
              <a:custGeom>
                <a:avLst/>
                <a:gdLst/>
                <a:ahLst/>
                <a:cxnLst/>
                <a:rect l="l" t="t" r="r" b="b"/>
                <a:pathLst>
                  <a:path w="20929" h="20929" extrusionOk="0">
                    <a:moveTo>
                      <a:pt x="10457" y="0"/>
                    </a:moveTo>
                    <a:cubicBezTo>
                      <a:pt x="4687" y="0"/>
                      <a:pt x="0" y="4672"/>
                      <a:pt x="0" y="10457"/>
                    </a:cubicBezTo>
                    <a:cubicBezTo>
                      <a:pt x="0" y="16242"/>
                      <a:pt x="4687" y="20929"/>
                      <a:pt x="10457" y="20929"/>
                    </a:cubicBezTo>
                    <a:cubicBezTo>
                      <a:pt x="16242" y="20929"/>
                      <a:pt x="20929" y="16242"/>
                      <a:pt x="20929" y="10457"/>
                    </a:cubicBezTo>
                    <a:cubicBezTo>
                      <a:pt x="20929" y="4672"/>
                      <a:pt x="16242" y="0"/>
                      <a:pt x="10457" y="0"/>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dirty="0">
                  <a:solidFill>
                    <a:srgbClr val="000000"/>
                  </a:solidFill>
                  <a:latin typeface="Arial"/>
                  <a:cs typeface="Arial"/>
                  <a:sym typeface="Arial"/>
                </a:endParaRPr>
              </a:p>
            </p:txBody>
          </p:sp>
          <p:sp>
            <p:nvSpPr>
              <p:cNvPr id="147" name="Google Shape;200;p17">
                <a:extLst>
                  <a:ext uri="{FF2B5EF4-FFF2-40B4-BE49-F238E27FC236}">
                    <a16:creationId xmlns:a16="http://schemas.microsoft.com/office/drawing/2014/main" id="{4FA00611-9350-C2E5-2678-DE940447E083}"/>
                  </a:ext>
                </a:extLst>
              </p:cNvPr>
              <p:cNvSpPr/>
              <p:nvPr/>
            </p:nvSpPr>
            <p:spPr>
              <a:xfrm>
                <a:off x="4865938" y="3601445"/>
                <a:ext cx="122549" cy="253971"/>
              </a:xfrm>
              <a:custGeom>
                <a:avLst/>
                <a:gdLst/>
                <a:ahLst/>
                <a:cxnLst/>
                <a:rect l="l" t="t" r="r" b="b"/>
                <a:pathLst>
                  <a:path w="7515" h="7500" extrusionOk="0">
                    <a:moveTo>
                      <a:pt x="3765" y="1"/>
                    </a:moveTo>
                    <a:cubicBezTo>
                      <a:pt x="1685" y="1"/>
                      <a:pt x="1" y="1670"/>
                      <a:pt x="1" y="3750"/>
                    </a:cubicBezTo>
                    <a:cubicBezTo>
                      <a:pt x="1" y="5815"/>
                      <a:pt x="1685" y="7499"/>
                      <a:pt x="3765" y="7499"/>
                    </a:cubicBezTo>
                    <a:cubicBezTo>
                      <a:pt x="5830" y="7499"/>
                      <a:pt x="7514" y="5815"/>
                      <a:pt x="7514" y="3750"/>
                    </a:cubicBezTo>
                    <a:cubicBezTo>
                      <a:pt x="7514" y="1670"/>
                      <a:pt x="5830" y="1"/>
                      <a:pt x="3765" y="1"/>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grpSp>
        <p:sp>
          <p:nvSpPr>
            <p:cNvPr id="143" name="Google Shape;235;p17">
              <a:extLst>
                <a:ext uri="{FF2B5EF4-FFF2-40B4-BE49-F238E27FC236}">
                  <a16:creationId xmlns:a16="http://schemas.microsoft.com/office/drawing/2014/main" id="{3CEC7A0A-22AB-9EB2-EB9B-F98FEA84A3D8}"/>
                </a:ext>
              </a:extLst>
            </p:cNvPr>
            <p:cNvSpPr txBox="1"/>
            <p:nvPr/>
          </p:nvSpPr>
          <p:spPr>
            <a:xfrm>
              <a:off x="5431536" y="4037707"/>
              <a:ext cx="2909617" cy="371100"/>
            </a:xfrm>
            <a:prstGeom prst="rect">
              <a:avLst/>
            </a:prstGeom>
            <a:grpFill/>
            <a:ln>
              <a:noFill/>
            </a:ln>
          </p:spPr>
          <p:txBody>
            <a:bodyPr spcFirstLastPara="1" wrap="square" lIns="121868" tIns="121868" rIns="121868" bIns="121868" anchor="ctr" anchorCtr="0">
              <a:noAutofit/>
            </a:bodyPr>
            <a:lstStyle/>
            <a:p>
              <a:pPr defTabSz="1218895">
                <a:buClr>
                  <a:srgbClr val="000000"/>
                </a:buClr>
              </a:pPr>
              <a:r>
                <a:rPr lang="en-IN" sz="2399" kern="0" dirty="0">
                  <a:solidFill>
                    <a:srgbClr val="FFFFFF"/>
                  </a:solidFill>
                  <a:latin typeface="Georgia" panose="02040502050405020303" pitchFamily="18" charset="0"/>
                  <a:ea typeface="Times New Roman" panose="02020603050405020304" pitchFamily="18" charset="0"/>
                  <a:cs typeface="Helvetica" panose="020B0604020202020204" pitchFamily="34" charset="0"/>
                  <a:sym typeface="Arial"/>
                </a:rPr>
                <a:t>Online Shopping/Transactions</a:t>
              </a:r>
              <a:endParaRPr sz="1600" kern="0" dirty="0">
                <a:solidFill>
                  <a:srgbClr val="FFFFFF"/>
                </a:solidFill>
                <a:latin typeface="Fira Sans Extra Condensed"/>
                <a:ea typeface="Fira Sans Extra Condensed"/>
                <a:cs typeface="Fira Sans Extra Condensed"/>
                <a:sym typeface="Fira Sans Extra Condensed"/>
              </a:endParaRPr>
            </a:p>
          </p:txBody>
        </p:sp>
      </p:grpSp>
      <p:grpSp>
        <p:nvGrpSpPr>
          <p:cNvPr id="151" name="Group 150">
            <a:extLst>
              <a:ext uri="{FF2B5EF4-FFF2-40B4-BE49-F238E27FC236}">
                <a16:creationId xmlns:a16="http://schemas.microsoft.com/office/drawing/2014/main" id="{63F4F48A-5E86-6503-74E3-6B3F6CFC4983}"/>
              </a:ext>
            </a:extLst>
          </p:cNvPr>
          <p:cNvGrpSpPr/>
          <p:nvPr/>
        </p:nvGrpSpPr>
        <p:grpSpPr>
          <a:xfrm>
            <a:off x="5226285" y="422555"/>
            <a:ext cx="4718059" cy="1568687"/>
            <a:chOff x="4477027" y="861761"/>
            <a:chExt cx="3539466" cy="1176822"/>
          </a:xfrm>
        </p:grpSpPr>
        <p:grpSp>
          <p:nvGrpSpPr>
            <p:cNvPr id="152" name="Google Shape;162;p17">
              <a:extLst>
                <a:ext uri="{FF2B5EF4-FFF2-40B4-BE49-F238E27FC236}">
                  <a16:creationId xmlns:a16="http://schemas.microsoft.com/office/drawing/2014/main" id="{3D7D713F-7208-3307-F06A-5C1BD541B7C4}"/>
                </a:ext>
              </a:extLst>
            </p:cNvPr>
            <p:cNvGrpSpPr/>
            <p:nvPr/>
          </p:nvGrpSpPr>
          <p:grpSpPr>
            <a:xfrm>
              <a:off x="4477027" y="875921"/>
              <a:ext cx="3448203" cy="1162662"/>
              <a:chOff x="4841278" y="810167"/>
              <a:chExt cx="2731155" cy="1635218"/>
            </a:xfrm>
            <a:solidFill>
              <a:srgbClr val="FF6600"/>
            </a:solidFill>
          </p:grpSpPr>
          <p:sp>
            <p:nvSpPr>
              <p:cNvPr id="240" name="Google Shape;163;p17">
                <a:extLst>
                  <a:ext uri="{FF2B5EF4-FFF2-40B4-BE49-F238E27FC236}">
                    <a16:creationId xmlns:a16="http://schemas.microsoft.com/office/drawing/2014/main" id="{ABB45339-F350-456F-0995-4A023EA8E8FF}"/>
                  </a:ext>
                </a:extLst>
              </p:cNvPr>
              <p:cNvSpPr/>
              <p:nvPr/>
            </p:nvSpPr>
            <p:spPr>
              <a:xfrm>
                <a:off x="4926723" y="1351128"/>
                <a:ext cx="297708" cy="934626"/>
              </a:xfrm>
              <a:custGeom>
                <a:avLst/>
                <a:gdLst/>
                <a:ahLst/>
                <a:cxnLst/>
                <a:rect l="l" t="t" r="r" b="b"/>
                <a:pathLst>
                  <a:path w="13724" h="17707" extrusionOk="0">
                    <a:moveTo>
                      <a:pt x="13533" y="0"/>
                    </a:moveTo>
                    <a:lnTo>
                      <a:pt x="1" y="17561"/>
                    </a:lnTo>
                    <a:lnTo>
                      <a:pt x="191" y="17707"/>
                    </a:lnTo>
                    <a:lnTo>
                      <a:pt x="13724" y="147"/>
                    </a:lnTo>
                    <a:lnTo>
                      <a:pt x="13533" y="0"/>
                    </a:ln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41" name="Google Shape;164;p17">
                <a:extLst>
                  <a:ext uri="{FF2B5EF4-FFF2-40B4-BE49-F238E27FC236}">
                    <a16:creationId xmlns:a16="http://schemas.microsoft.com/office/drawing/2014/main" id="{8689CE70-08D1-617F-A06B-1C262BB444F4}"/>
                  </a:ext>
                </a:extLst>
              </p:cNvPr>
              <p:cNvSpPr/>
              <p:nvPr/>
            </p:nvSpPr>
            <p:spPr>
              <a:xfrm>
                <a:off x="5415873" y="810167"/>
                <a:ext cx="2156560" cy="635415"/>
              </a:xfrm>
              <a:custGeom>
                <a:avLst/>
                <a:gdLst/>
                <a:ahLst/>
                <a:cxnLst/>
                <a:rect l="l" t="t" r="r" b="b"/>
                <a:pathLst>
                  <a:path w="99415" h="29292" extrusionOk="0">
                    <a:moveTo>
                      <a:pt x="5478" y="1"/>
                    </a:moveTo>
                    <a:cubicBezTo>
                      <a:pt x="2461" y="1"/>
                      <a:pt x="0" y="2461"/>
                      <a:pt x="0" y="5478"/>
                    </a:cubicBezTo>
                    <a:lnTo>
                      <a:pt x="0" y="23814"/>
                    </a:lnTo>
                    <a:cubicBezTo>
                      <a:pt x="0" y="26846"/>
                      <a:pt x="2461" y="29292"/>
                      <a:pt x="5478" y="29292"/>
                    </a:cubicBezTo>
                    <a:lnTo>
                      <a:pt x="93937" y="29292"/>
                    </a:lnTo>
                    <a:cubicBezTo>
                      <a:pt x="96969" y="29292"/>
                      <a:pt x="99415" y="26846"/>
                      <a:pt x="99415" y="23814"/>
                    </a:cubicBezTo>
                    <a:lnTo>
                      <a:pt x="99415" y="5478"/>
                    </a:lnTo>
                    <a:cubicBezTo>
                      <a:pt x="99415" y="2461"/>
                      <a:pt x="96969" y="1"/>
                      <a:pt x="93937" y="1"/>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dirty="0">
                  <a:solidFill>
                    <a:srgbClr val="000000"/>
                  </a:solidFill>
                  <a:latin typeface="Arial"/>
                  <a:cs typeface="Arial"/>
                  <a:sym typeface="Arial"/>
                </a:endParaRPr>
              </a:p>
            </p:txBody>
          </p:sp>
          <p:sp>
            <p:nvSpPr>
              <p:cNvPr id="242" name="Google Shape;165;p17">
                <a:extLst>
                  <a:ext uri="{FF2B5EF4-FFF2-40B4-BE49-F238E27FC236}">
                    <a16:creationId xmlns:a16="http://schemas.microsoft.com/office/drawing/2014/main" id="{13713204-E67C-DCAA-3E84-2BBD71B76B77}"/>
                  </a:ext>
                </a:extLst>
              </p:cNvPr>
              <p:cNvSpPr/>
              <p:nvPr/>
            </p:nvSpPr>
            <p:spPr>
              <a:xfrm>
                <a:off x="5105938" y="928459"/>
                <a:ext cx="454002" cy="454001"/>
              </a:xfrm>
              <a:custGeom>
                <a:avLst/>
                <a:gdLst/>
                <a:ahLst/>
                <a:cxnLst/>
                <a:rect l="l" t="t" r="r" b="b"/>
                <a:pathLst>
                  <a:path w="20929" h="20929" extrusionOk="0">
                    <a:moveTo>
                      <a:pt x="10457" y="0"/>
                    </a:moveTo>
                    <a:cubicBezTo>
                      <a:pt x="4687" y="0"/>
                      <a:pt x="0" y="4687"/>
                      <a:pt x="0" y="10457"/>
                    </a:cubicBezTo>
                    <a:cubicBezTo>
                      <a:pt x="0" y="16242"/>
                      <a:pt x="4687" y="20929"/>
                      <a:pt x="10457" y="20929"/>
                    </a:cubicBezTo>
                    <a:cubicBezTo>
                      <a:pt x="16242" y="20929"/>
                      <a:pt x="20929" y="16242"/>
                      <a:pt x="20929" y="10457"/>
                    </a:cubicBezTo>
                    <a:cubicBezTo>
                      <a:pt x="20929" y="4687"/>
                      <a:pt x="16242" y="0"/>
                      <a:pt x="10457" y="0"/>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dirty="0">
                  <a:solidFill>
                    <a:srgbClr val="000000"/>
                  </a:solidFill>
                  <a:latin typeface="Arial"/>
                  <a:cs typeface="Arial"/>
                  <a:sym typeface="Arial"/>
                </a:endParaRPr>
              </a:p>
            </p:txBody>
          </p:sp>
          <p:sp>
            <p:nvSpPr>
              <p:cNvPr id="243" name="Google Shape;166;p17">
                <a:extLst>
                  <a:ext uri="{FF2B5EF4-FFF2-40B4-BE49-F238E27FC236}">
                    <a16:creationId xmlns:a16="http://schemas.microsoft.com/office/drawing/2014/main" id="{151C60EF-3C6D-96D8-C3E2-3FF7C9A8B691}"/>
                  </a:ext>
                </a:extLst>
              </p:cNvPr>
              <p:cNvSpPr/>
              <p:nvPr/>
            </p:nvSpPr>
            <p:spPr>
              <a:xfrm>
                <a:off x="4841278" y="2236715"/>
                <a:ext cx="111595" cy="208670"/>
              </a:xfrm>
              <a:custGeom>
                <a:avLst/>
                <a:gdLst/>
                <a:ahLst/>
                <a:cxnLst/>
                <a:rect l="l" t="t" r="r" b="b"/>
                <a:pathLst>
                  <a:path w="7499" h="7514" extrusionOk="0">
                    <a:moveTo>
                      <a:pt x="3749" y="0"/>
                    </a:moveTo>
                    <a:cubicBezTo>
                      <a:pt x="1684" y="0"/>
                      <a:pt x="0" y="1684"/>
                      <a:pt x="0" y="3764"/>
                    </a:cubicBezTo>
                    <a:cubicBezTo>
                      <a:pt x="0" y="5829"/>
                      <a:pt x="1684" y="7513"/>
                      <a:pt x="3749" y="7513"/>
                    </a:cubicBezTo>
                    <a:cubicBezTo>
                      <a:pt x="5814" y="7513"/>
                      <a:pt x="7499" y="5829"/>
                      <a:pt x="7499" y="3764"/>
                    </a:cubicBezTo>
                    <a:cubicBezTo>
                      <a:pt x="7499" y="1684"/>
                      <a:pt x="5814" y="0"/>
                      <a:pt x="3749" y="0"/>
                    </a:cubicBezTo>
                    <a:close/>
                  </a:path>
                </a:pathLst>
              </a:custGeom>
              <a:grp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grpSp>
        <p:grpSp>
          <p:nvGrpSpPr>
            <p:cNvPr id="153" name="Group 152">
              <a:extLst>
                <a:ext uri="{FF2B5EF4-FFF2-40B4-BE49-F238E27FC236}">
                  <a16:creationId xmlns:a16="http://schemas.microsoft.com/office/drawing/2014/main" id="{B654CD2E-1418-067A-7E28-0741A455F9E2}"/>
                </a:ext>
              </a:extLst>
            </p:cNvPr>
            <p:cNvGrpSpPr/>
            <p:nvPr/>
          </p:nvGrpSpPr>
          <p:grpSpPr>
            <a:xfrm>
              <a:off x="4909694" y="861761"/>
              <a:ext cx="3106799" cy="444300"/>
              <a:chOff x="4909694" y="861761"/>
              <a:chExt cx="3106799" cy="444300"/>
            </a:xfrm>
          </p:grpSpPr>
          <p:grpSp>
            <p:nvGrpSpPr>
              <p:cNvPr id="154" name="Google Shape;211;p17">
                <a:extLst>
                  <a:ext uri="{FF2B5EF4-FFF2-40B4-BE49-F238E27FC236}">
                    <a16:creationId xmlns:a16="http://schemas.microsoft.com/office/drawing/2014/main" id="{64435088-C275-D339-CAA6-EB1A38B08D2B}"/>
                  </a:ext>
                </a:extLst>
              </p:cNvPr>
              <p:cNvGrpSpPr/>
              <p:nvPr/>
            </p:nvGrpSpPr>
            <p:grpSpPr>
              <a:xfrm>
                <a:off x="4909694" y="978064"/>
                <a:ext cx="253880" cy="242296"/>
                <a:chOff x="842131" y="1390750"/>
                <a:chExt cx="403625" cy="459944"/>
              </a:xfrm>
            </p:grpSpPr>
            <p:sp>
              <p:nvSpPr>
                <p:cNvPr id="156" name="Google Shape;212;p17">
                  <a:extLst>
                    <a:ext uri="{FF2B5EF4-FFF2-40B4-BE49-F238E27FC236}">
                      <a16:creationId xmlns:a16="http://schemas.microsoft.com/office/drawing/2014/main" id="{F73FB416-634D-6371-4519-7098119A4C5D}"/>
                    </a:ext>
                  </a:extLst>
                </p:cNvPr>
                <p:cNvSpPr/>
                <p:nvPr/>
              </p:nvSpPr>
              <p:spPr>
                <a:xfrm>
                  <a:off x="1056575" y="1485075"/>
                  <a:ext cx="53925" cy="53950"/>
                </a:xfrm>
                <a:custGeom>
                  <a:avLst/>
                  <a:gdLst/>
                  <a:ahLst/>
                  <a:cxnLst/>
                  <a:rect l="l" t="t" r="r" b="b"/>
                  <a:pathLst>
                    <a:path w="2157" h="2158" extrusionOk="0">
                      <a:moveTo>
                        <a:pt x="61" y="1"/>
                      </a:moveTo>
                      <a:cubicBezTo>
                        <a:pt x="26" y="335"/>
                        <a:pt x="0" y="686"/>
                        <a:pt x="0" y="1079"/>
                      </a:cubicBezTo>
                      <a:cubicBezTo>
                        <a:pt x="0" y="1471"/>
                        <a:pt x="26" y="1825"/>
                        <a:pt x="61" y="2157"/>
                      </a:cubicBezTo>
                      <a:lnTo>
                        <a:pt x="2098" y="2157"/>
                      </a:lnTo>
                      <a:cubicBezTo>
                        <a:pt x="2133" y="1825"/>
                        <a:pt x="2157" y="1471"/>
                        <a:pt x="2157" y="1079"/>
                      </a:cubicBezTo>
                      <a:cubicBezTo>
                        <a:pt x="2157" y="686"/>
                        <a:pt x="2133" y="335"/>
                        <a:pt x="2098"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57" name="Google Shape;213;p17">
                  <a:extLst>
                    <a:ext uri="{FF2B5EF4-FFF2-40B4-BE49-F238E27FC236}">
                      <a16:creationId xmlns:a16="http://schemas.microsoft.com/office/drawing/2014/main" id="{A0671C65-D8AE-8D43-FC78-39E7DD9806AE}"/>
                    </a:ext>
                  </a:extLst>
                </p:cNvPr>
                <p:cNvSpPr/>
                <p:nvPr/>
              </p:nvSpPr>
              <p:spPr>
                <a:xfrm>
                  <a:off x="975450" y="1390750"/>
                  <a:ext cx="108100" cy="67400"/>
                </a:xfrm>
                <a:custGeom>
                  <a:avLst/>
                  <a:gdLst/>
                  <a:ahLst/>
                  <a:cxnLst/>
                  <a:rect l="l" t="t" r="r" b="b"/>
                  <a:pathLst>
                    <a:path w="4324" h="2696" extrusionOk="0">
                      <a:moveTo>
                        <a:pt x="4323" y="0"/>
                      </a:moveTo>
                      <a:cubicBezTo>
                        <a:pt x="2428" y="0"/>
                        <a:pt x="798" y="1107"/>
                        <a:pt x="0" y="2696"/>
                      </a:cubicBezTo>
                      <a:lnTo>
                        <a:pt x="2385" y="2696"/>
                      </a:lnTo>
                      <a:cubicBezTo>
                        <a:pt x="2698" y="1178"/>
                        <a:pt x="3344" y="0"/>
                        <a:pt x="4323"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58" name="Google Shape;214;p17">
                  <a:extLst>
                    <a:ext uri="{FF2B5EF4-FFF2-40B4-BE49-F238E27FC236}">
                      <a16:creationId xmlns:a16="http://schemas.microsoft.com/office/drawing/2014/main" id="{44BD25A2-7901-3C33-4B8D-031EF841EB42}"/>
                    </a:ext>
                  </a:extLst>
                </p:cNvPr>
                <p:cNvSpPr/>
                <p:nvPr/>
              </p:nvSpPr>
              <p:spPr>
                <a:xfrm>
                  <a:off x="1083525" y="1390750"/>
                  <a:ext cx="108100" cy="67400"/>
                </a:xfrm>
                <a:custGeom>
                  <a:avLst/>
                  <a:gdLst/>
                  <a:ahLst/>
                  <a:cxnLst/>
                  <a:rect l="l" t="t" r="r" b="b"/>
                  <a:pathLst>
                    <a:path w="4324" h="2696" extrusionOk="0">
                      <a:moveTo>
                        <a:pt x="0" y="0"/>
                      </a:moveTo>
                      <a:cubicBezTo>
                        <a:pt x="981" y="0"/>
                        <a:pt x="1628" y="1178"/>
                        <a:pt x="1941" y="2696"/>
                      </a:cubicBezTo>
                      <a:lnTo>
                        <a:pt x="4324" y="2696"/>
                      </a:lnTo>
                      <a:cubicBezTo>
                        <a:pt x="3528" y="1107"/>
                        <a:pt x="1898" y="0"/>
                        <a:pt x="0"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59" name="Google Shape;215;p17">
                  <a:extLst>
                    <a:ext uri="{FF2B5EF4-FFF2-40B4-BE49-F238E27FC236}">
                      <a16:creationId xmlns:a16="http://schemas.microsoft.com/office/drawing/2014/main" id="{87860440-A7E2-218F-4D04-FE2B6E76187F}"/>
                    </a:ext>
                  </a:extLst>
                </p:cNvPr>
                <p:cNvSpPr/>
                <p:nvPr/>
              </p:nvSpPr>
              <p:spPr>
                <a:xfrm>
                  <a:off x="1136075" y="1485075"/>
                  <a:ext cx="68750" cy="53950"/>
                </a:xfrm>
                <a:custGeom>
                  <a:avLst/>
                  <a:gdLst/>
                  <a:ahLst/>
                  <a:cxnLst/>
                  <a:rect l="l" t="t" r="r" b="b"/>
                  <a:pathLst>
                    <a:path w="2750" h="2158" extrusionOk="0">
                      <a:moveTo>
                        <a:pt x="1" y="1"/>
                      </a:moveTo>
                      <a:cubicBezTo>
                        <a:pt x="33" y="357"/>
                        <a:pt x="55" y="717"/>
                        <a:pt x="55" y="1079"/>
                      </a:cubicBezTo>
                      <a:cubicBezTo>
                        <a:pt x="55" y="1441"/>
                        <a:pt x="33" y="1801"/>
                        <a:pt x="1" y="2157"/>
                      </a:cubicBezTo>
                      <a:lnTo>
                        <a:pt x="2621" y="2157"/>
                      </a:lnTo>
                      <a:cubicBezTo>
                        <a:pt x="2700" y="1810"/>
                        <a:pt x="2750" y="1452"/>
                        <a:pt x="2750" y="1079"/>
                      </a:cubicBezTo>
                      <a:cubicBezTo>
                        <a:pt x="2750" y="708"/>
                        <a:pt x="2700" y="350"/>
                        <a:pt x="2621"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60" name="Google Shape;216;p17">
                  <a:extLst>
                    <a:ext uri="{FF2B5EF4-FFF2-40B4-BE49-F238E27FC236}">
                      <a16:creationId xmlns:a16="http://schemas.microsoft.com/office/drawing/2014/main" id="{4746E42E-CC39-B1E8-D86E-C118D0BA658E}"/>
                    </a:ext>
                  </a:extLst>
                </p:cNvPr>
                <p:cNvSpPr/>
                <p:nvPr/>
              </p:nvSpPr>
              <p:spPr>
                <a:xfrm>
                  <a:off x="962225" y="1485075"/>
                  <a:ext cx="68825" cy="53950"/>
                </a:xfrm>
                <a:custGeom>
                  <a:avLst/>
                  <a:gdLst/>
                  <a:ahLst/>
                  <a:cxnLst/>
                  <a:rect l="l" t="t" r="r" b="b"/>
                  <a:pathLst>
                    <a:path w="2753" h="2158" extrusionOk="0">
                      <a:moveTo>
                        <a:pt x="132" y="1"/>
                      </a:moveTo>
                      <a:cubicBezTo>
                        <a:pt x="53" y="350"/>
                        <a:pt x="1" y="708"/>
                        <a:pt x="1" y="1079"/>
                      </a:cubicBezTo>
                      <a:cubicBezTo>
                        <a:pt x="1" y="1452"/>
                        <a:pt x="53" y="1810"/>
                        <a:pt x="132" y="2157"/>
                      </a:cubicBezTo>
                      <a:lnTo>
                        <a:pt x="2752" y="2157"/>
                      </a:lnTo>
                      <a:cubicBezTo>
                        <a:pt x="2720" y="1801"/>
                        <a:pt x="2696" y="1441"/>
                        <a:pt x="2696" y="1079"/>
                      </a:cubicBezTo>
                      <a:cubicBezTo>
                        <a:pt x="2696" y="717"/>
                        <a:pt x="2720" y="357"/>
                        <a:pt x="2752"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161" name="Google Shape;217;p17">
                  <a:extLst>
                    <a:ext uri="{FF2B5EF4-FFF2-40B4-BE49-F238E27FC236}">
                      <a16:creationId xmlns:a16="http://schemas.microsoft.com/office/drawing/2014/main" id="{40D790DE-2E7A-169E-4F36-98DC6E3CC7D8}"/>
                    </a:ext>
                  </a:extLst>
                </p:cNvPr>
                <p:cNvSpPr/>
                <p:nvPr/>
              </p:nvSpPr>
              <p:spPr>
                <a:xfrm>
                  <a:off x="975450" y="1565950"/>
                  <a:ext cx="108100" cy="67400"/>
                </a:xfrm>
                <a:custGeom>
                  <a:avLst/>
                  <a:gdLst/>
                  <a:ahLst/>
                  <a:cxnLst/>
                  <a:rect l="l" t="t" r="r" b="b"/>
                  <a:pathLst>
                    <a:path w="4324" h="2696" extrusionOk="0">
                      <a:moveTo>
                        <a:pt x="0" y="0"/>
                      </a:moveTo>
                      <a:cubicBezTo>
                        <a:pt x="798" y="1591"/>
                        <a:pt x="2428" y="2695"/>
                        <a:pt x="4323" y="2695"/>
                      </a:cubicBezTo>
                      <a:cubicBezTo>
                        <a:pt x="3344" y="2695"/>
                        <a:pt x="2698" y="1518"/>
                        <a:pt x="2385"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36" name="Google Shape;218;p17">
                  <a:extLst>
                    <a:ext uri="{FF2B5EF4-FFF2-40B4-BE49-F238E27FC236}">
                      <a16:creationId xmlns:a16="http://schemas.microsoft.com/office/drawing/2014/main" id="{921C570D-4CE7-E2DC-1F88-21EF8481AC9D}"/>
                    </a:ext>
                  </a:extLst>
                </p:cNvPr>
                <p:cNvSpPr/>
                <p:nvPr/>
              </p:nvSpPr>
              <p:spPr>
                <a:xfrm>
                  <a:off x="1083525" y="1565950"/>
                  <a:ext cx="108100" cy="67400"/>
                </a:xfrm>
                <a:custGeom>
                  <a:avLst/>
                  <a:gdLst/>
                  <a:ahLst/>
                  <a:cxnLst/>
                  <a:rect l="l" t="t" r="r" b="b"/>
                  <a:pathLst>
                    <a:path w="4324" h="2696" extrusionOk="0">
                      <a:moveTo>
                        <a:pt x="1941" y="0"/>
                      </a:moveTo>
                      <a:cubicBezTo>
                        <a:pt x="1628" y="1518"/>
                        <a:pt x="981" y="2695"/>
                        <a:pt x="0" y="2695"/>
                      </a:cubicBezTo>
                      <a:cubicBezTo>
                        <a:pt x="1898" y="2695"/>
                        <a:pt x="3528" y="1591"/>
                        <a:pt x="4324"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37" name="Google Shape;219;p17">
                  <a:extLst>
                    <a:ext uri="{FF2B5EF4-FFF2-40B4-BE49-F238E27FC236}">
                      <a16:creationId xmlns:a16="http://schemas.microsoft.com/office/drawing/2014/main" id="{EB210967-E6D0-C43C-948F-703105CFC58A}"/>
                    </a:ext>
                  </a:extLst>
                </p:cNvPr>
                <p:cNvSpPr/>
                <p:nvPr/>
              </p:nvSpPr>
              <p:spPr>
                <a:xfrm>
                  <a:off x="1062450" y="1417700"/>
                  <a:ext cx="42175" cy="40450"/>
                </a:xfrm>
                <a:custGeom>
                  <a:avLst/>
                  <a:gdLst/>
                  <a:ahLst/>
                  <a:cxnLst/>
                  <a:rect l="l" t="t" r="r" b="b"/>
                  <a:pathLst>
                    <a:path w="1687" h="1618" extrusionOk="0">
                      <a:moveTo>
                        <a:pt x="843" y="1"/>
                      </a:moveTo>
                      <a:cubicBezTo>
                        <a:pt x="643" y="1"/>
                        <a:pt x="253" y="563"/>
                        <a:pt x="0" y="1618"/>
                      </a:cubicBezTo>
                      <a:lnTo>
                        <a:pt x="1686" y="1618"/>
                      </a:lnTo>
                      <a:cubicBezTo>
                        <a:pt x="1436" y="563"/>
                        <a:pt x="1046" y="1"/>
                        <a:pt x="843"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38" name="Google Shape;220;p17">
                  <a:extLst>
                    <a:ext uri="{FF2B5EF4-FFF2-40B4-BE49-F238E27FC236}">
                      <a16:creationId xmlns:a16="http://schemas.microsoft.com/office/drawing/2014/main" id="{1FC97F16-F3CE-0A3E-E881-F6E45EE79795}"/>
                    </a:ext>
                  </a:extLst>
                </p:cNvPr>
                <p:cNvSpPr/>
                <p:nvPr/>
              </p:nvSpPr>
              <p:spPr>
                <a:xfrm>
                  <a:off x="1062450" y="1565950"/>
                  <a:ext cx="42175" cy="40450"/>
                </a:xfrm>
                <a:custGeom>
                  <a:avLst/>
                  <a:gdLst/>
                  <a:ahLst/>
                  <a:cxnLst/>
                  <a:rect l="l" t="t" r="r" b="b"/>
                  <a:pathLst>
                    <a:path w="1687" h="1618" extrusionOk="0">
                      <a:moveTo>
                        <a:pt x="0" y="0"/>
                      </a:moveTo>
                      <a:cubicBezTo>
                        <a:pt x="253" y="1057"/>
                        <a:pt x="643" y="1617"/>
                        <a:pt x="843" y="1617"/>
                      </a:cubicBezTo>
                      <a:cubicBezTo>
                        <a:pt x="1046" y="1617"/>
                        <a:pt x="1436" y="1057"/>
                        <a:pt x="1686"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39" name="Google Shape;221;p17">
                  <a:extLst>
                    <a:ext uri="{FF2B5EF4-FFF2-40B4-BE49-F238E27FC236}">
                      <a16:creationId xmlns:a16="http://schemas.microsoft.com/office/drawing/2014/main" id="{B24BB4EA-1A07-9581-B904-71162479CC3A}"/>
                    </a:ext>
                  </a:extLst>
                </p:cNvPr>
                <p:cNvSpPr/>
                <p:nvPr/>
              </p:nvSpPr>
              <p:spPr>
                <a:xfrm>
                  <a:off x="842131" y="1607193"/>
                  <a:ext cx="403625" cy="243501"/>
                </a:xfrm>
                <a:custGeom>
                  <a:avLst/>
                  <a:gdLst/>
                  <a:ahLst/>
                  <a:cxnLst/>
                  <a:rect l="l" t="t" r="r" b="b"/>
                  <a:pathLst>
                    <a:path w="16145" h="9740" extrusionOk="0">
                      <a:moveTo>
                        <a:pt x="15579" y="0"/>
                      </a:moveTo>
                      <a:cubicBezTo>
                        <a:pt x="14628" y="0"/>
                        <a:pt x="13757" y="526"/>
                        <a:pt x="13317" y="1369"/>
                      </a:cubicBezTo>
                      <a:lnTo>
                        <a:pt x="11663" y="4524"/>
                      </a:lnTo>
                      <a:cubicBezTo>
                        <a:pt x="11381" y="5059"/>
                        <a:pt x="10833" y="5391"/>
                        <a:pt x="10230" y="5391"/>
                      </a:cubicBezTo>
                      <a:lnTo>
                        <a:pt x="6568" y="5391"/>
                      </a:lnTo>
                      <a:cubicBezTo>
                        <a:pt x="6271" y="5391"/>
                        <a:pt x="6029" y="5149"/>
                        <a:pt x="6029" y="4852"/>
                      </a:cubicBezTo>
                      <a:cubicBezTo>
                        <a:pt x="6029" y="4554"/>
                        <a:pt x="6271" y="4312"/>
                        <a:pt x="6568" y="4312"/>
                      </a:cubicBezTo>
                      <a:lnTo>
                        <a:pt x="10230" y="4312"/>
                      </a:lnTo>
                      <a:cubicBezTo>
                        <a:pt x="10430" y="4312"/>
                        <a:pt x="10613" y="4203"/>
                        <a:pt x="10708" y="4024"/>
                      </a:cubicBezTo>
                      <a:cubicBezTo>
                        <a:pt x="10801" y="3845"/>
                        <a:pt x="11083" y="3308"/>
                        <a:pt x="11325" y="2844"/>
                      </a:cubicBezTo>
                      <a:cubicBezTo>
                        <a:pt x="11403" y="2697"/>
                        <a:pt x="11396" y="2523"/>
                        <a:pt x="11312" y="2383"/>
                      </a:cubicBezTo>
                      <a:cubicBezTo>
                        <a:pt x="11226" y="2242"/>
                        <a:pt x="11073" y="2156"/>
                        <a:pt x="10909" y="2156"/>
                      </a:cubicBezTo>
                      <a:lnTo>
                        <a:pt x="5305" y="2156"/>
                      </a:lnTo>
                      <a:cubicBezTo>
                        <a:pt x="4584" y="2156"/>
                        <a:pt x="3910" y="2437"/>
                        <a:pt x="3401" y="2945"/>
                      </a:cubicBezTo>
                      <a:lnTo>
                        <a:pt x="212" y="6135"/>
                      </a:lnTo>
                      <a:cubicBezTo>
                        <a:pt x="0" y="6344"/>
                        <a:pt x="0" y="6684"/>
                        <a:pt x="212" y="6896"/>
                      </a:cubicBezTo>
                      <a:lnTo>
                        <a:pt x="2907" y="9580"/>
                      </a:lnTo>
                      <a:cubicBezTo>
                        <a:pt x="3013" y="9686"/>
                        <a:pt x="3151" y="9740"/>
                        <a:pt x="3289" y="9740"/>
                      </a:cubicBezTo>
                      <a:cubicBezTo>
                        <a:pt x="3427" y="9740"/>
                        <a:pt x="3565" y="9686"/>
                        <a:pt x="3670" y="9580"/>
                      </a:cubicBezTo>
                      <a:lnTo>
                        <a:pt x="5714" y="7547"/>
                      </a:lnTo>
                      <a:lnTo>
                        <a:pt x="10230" y="7547"/>
                      </a:lnTo>
                      <a:cubicBezTo>
                        <a:pt x="11638" y="7547"/>
                        <a:pt x="12918" y="6773"/>
                        <a:pt x="13572" y="5524"/>
                      </a:cubicBezTo>
                      <a:lnTo>
                        <a:pt x="16056" y="789"/>
                      </a:lnTo>
                      <a:cubicBezTo>
                        <a:pt x="16144" y="623"/>
                        <a:pt x="16138" y="420"/>
                        <a:pt x="16038" y="259"/>
                      </a:cubicBezTo>
                      <a:cubicBezTo>
                        <a:pt x="15944" y="99"/>
                        <a:pt x="15767" y="0"/>
                        <a:pt x="15579"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dirty="0">
                    <a:solidFill>
                      <a:srgbClr val="000000"/>
                    </a:solidFill>
                    <a:latin typeface="Arial"/>
                    <a:cs typeface="Arial"/>
                    <a:sym typeface="Arial"/>
                  </a:endParaRPr>
                </a:p>
              </p:txBody>
            </p:sp>
          </p:grpSp>
          <p:sp>
            <p:nvSpPr>
              <p:cNvPr id="155" name="Google Shape;233;p17">
                <a:extLst>
                  <a:ext uri="{FF2B5EF4-FFF2-40B4-BE49-F238E27FC236}">
                    <a16:creationId xmlns:a16="http://schemas.microsoft.com/office/drawing/2014/main" id="{BA027F01-74E5-5161-B73A-AE37257B115D}"/>
                  </a:ext>
                </a:extLst>
              </p:cNvPr>
              <p:cNvSpPr txBox="1"/>
              <p:nvPr/>
            </p:nvSpPr>
            <p:spPr>
              <a:xfrm>
                <a:off x="5289125" y="861761"/>
                <a:ext cx="2727368" cy="444300"/>
              </a:xfrm>
              <a:prstGeom prst="rect">
                <a:avLst/>
              </a:prstGeom>
              <a:noFill/>
              <a:ln>
                <a:noFill/>
              </a:ln>
            </p:spPr>
            <p:txBody>
              <a:bodyPr spcFirstLastPara="1" wrap="square" lIns="121868" tIns="121868" rIns="121868" bIns="121868" anchor="ctr" anchorCtr="0">
                <a:noAutofit/>
              </a:bodyPr>
              <a:lstStyle/>
              <a:p>
                <a:pPr defTabSz="1218895">
                  <a:buClr>
                    <a:srgbClr val="000000"/>
                  </a:buClr>
                </a:pPr>
                <a:r>
                  <a:rPr lang="en-IN" sz="2399" kern="0" dirty="0">
                    <a:solidFill>
                      <a:srgbClr val="FFFFFF"/>
                    </a:solidFill>
                    <a:latin typeface="Georgia" panose="02040502050405020303" pitchFamily="18" charset="0"/>
                    <a:ea typeface="Times New Roman" panose="02020603050405020304" pitchFamily="18" charset="0"/>
                    <a:cs typeface="Helvetica" panose="020B0604020202020204" pitchFamily="34" charset="0"/>
                    <a:sym typeface="Arial"/>
                  </a:rPr>
                  <a:t>Posting a photo</a:t>
                </a:r>
                <a:endParaRPr sz="1600" kern="0" dirty="0">
                  <a:solidFill>
                    <a:srgbClr val="FFFFFF"/>
                  </a:solidFill>
                  <a:latin typeface="Fira Sans Extra Condensed"/>
                  <a:ea typeface="Fira Sans Extra Condensed"/>
                  <a:cs typeface="Fira Sans Extra Condensed"/>
                  <a:sym typeface="Fira Sans Extra Condensed"/>
                </a:endParaRPr>
              </a:p>
            </p:txBody>
          </p:sp>
        </p:grpSp>
      </p:grpSp>
      <p:sp>
        <p:nvSpPr>
          <p:cNvPr id="9" name="Oval 8">
            <a:extLst>
              <a:ext uri="{FF2B5EF4-FFF2-40B4-BE49-F238E27FC236}">
                <a16:creationId xmlns:a16="http://schemas.microsoft.com/office/drawing/2014/main" id="{174FB94E-FEB0-1398-F75C-938D683C2B54}"/>
              </a:ext>
            </a:extLst>
          </p:cNvPr>
          <p:cNvSpPr/>
          <p:nvPr/>
        </p:nvSpPr>
        <p:spPr>
          <a:xfrm>
            <a:off x="4785217" y="1818161"/>
            <a:ext cx="126736" cy="14457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8895">
              <a:buClr>
                <a:srgbClr val="000000"/>
              </a:buClr>
            </a:pPr>
            <a:endParaRPr lang="en-IN" sz="1866" kern="0">
              <a:solidFill>
                <a:srgbClr val="FFFFFF"/>
              </a:solidFill>
              <a:latin typeface="Arial"/>
              <a:sym typeface="Arial"/>
            </a:endParaRPr>
          </a:p>
        </p:txBody>
      </p:sp>
      <p:sp>
        <p:nvSpPr>
          <p:cNvPr id="245" name="Oval 244">
            <a:extLst>
              <a:ext uri="{FF2B5EF4-FFF2-40B4-BE49-F238E27FC236}">
                <a16:creationId xmlns:a16="http://schemas.microsoft.com/office/drawing/2014/main" id="{7956A000-517A-94E7-7AA3-368129240A07}"/>
              </a:ext>
            </a:extLst>
          </p:cNvPr>
          <p:cNvSpPr/>
          <p:nvPr/>
        </p:nvSpPr>
        <p:spPr>
          <a:xfrm>
            <a:off x="4864412" y="5584978"/>
            <a:ext cx="126736" cy="14457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8895">
              <a:buClr>
                <a:srgbClr val="000000"/>
              </a:buClr>
            </a:pPr>
            <a:endParaRPr lang="en-IN" sz="1866" kern="0">
              <a:solidFill>
                <a:srgbClr val="FFFFFF"/>
              </a:solidFill>
              <a:latin typeface="Arial"/>
              <a:sym typeface="Arial"/>
            </a:endParaRPr>
          </a:p>
        </p:txBody>
      </p:sp>
      <p:grpSp>
        <p:nvGrpSpPr>
          <p:cNvPr id="246" name="Google Shape;211;p17">
            <a:extLst>
              <a:ext uri="{FF2B5EF4-FFF2-40B4-BE49-F238E27FC236}">
                <a16:creationId xmlns:a16="http://schemas.microsoft.com/office/drawing/2014/main" id="{816C2AE8-F3C1-727A-B223-5DD42584F321}"/>
              </a:ext>
            </a:extLst>
          </p:cNvPr>
          <p:cNvGrpSpPr/>
          <p:nvPr/>
        </p:nvGrpSpPr>
        <p:grpSpPr>
          <a:xfrm>
            <a:off x="6950698" y="5353660"/>
            <a:ext cx="338419" cy="322977"/>
            <a:chOff x="842131" y="1390750"/>
            <a:chExt cx="403625" cy="459944"/>
          </a:xfrm>
        </p:grpSpPr>
        <p:sp>
          <p:nvSpPr>
            <p:cNvPr id="247" name="Google Shape;212;p17">
              <a:extLst>
                <a:ext uri="{FF2B5EF4-FFF2-40B4-BE49-F238E27FC236}">
                  <a16:creationId xmlns:a16="http://schemas.microsoft.com/office/drawing/2014/main" id="{6E2185FC-D22F-8FCD-B8E9-A847FEE043ED}"/>
                </a:ext>
              </a:extLst>
            </p:cNvPr>
            <p:cNvSpPr/>
            <p:nvPr/>
          </p:nvSpPr>
          <p:spPr>
            <a:xfrm>
              <a:off x="1056575" y="1485075"/>
              <a:ext cx="53925" cy="53950"/>
            </a:xfrm>
            <a:custGeom>
              <a:avLst/>
              <a:gdLst/>
              <a:ahLst/>
              <a:cxnLst/>
              <a:rect l="l" t="t" r="r" b="b"/>
              <a:pathLst>
                <a:path w="2157" h="2158" extrusionOk="0">
                  <a:moveTo>
                    <a:pt x="61" y="1"/>
                  </a:moveTo>
                  <a:cubicBezTo>
                    <a:pt x="26" y="335"/>
                    <a:pt x="0" y="686"/>
                    <a:pt x="0" y="1079"/>
                  </a:cubicBezTo>
                  <a:cubicBezTo>
                    <a:pt x="0" y="1471"/>
                    <a:pt x="26" y="1825"/>
                    <a:pt x="61" y="2157"/>
                  </a:cubicBezTo>
                  <a:lnTo>
                    <a:pt x="2098" y="2157"/>
                  </a:lnTo>
                  <a:cubicBezTo>
                    <a:pt x="2133" y="1825"/>
                    <a:pt x="2157" y="1471"/>
                    <a:pt x="2157" y="1079"/>
                  </a:cubicBezTo>
                  <a:cubicBezTo>
                    <a:pt x="2157" y="686"/>
                    <a:pt x="2133" y="335"/>
                    <a:pt x="2098"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48" name="Google Shape;213;p17">
              <a:extLst>
                <a:ext uri="{FF2B5EF4-FFF2-40B4-BE49-F238E27FC236}">
                  <a16:creationId xmlns:a16="http://schemas.microsoft.com/office/drawing/2014/main" id="{BE1E77C6-7C27-BE62-436F-4D62A70310F2}"/>
                </a:ext>
              </a:extLst>
            </p:cNvPr>
            <p:cNvSpPr/>
            <p:nvPr/>
          </p:nvSpPr>
          <p:spPr>
            <a:xfrm>
              <a:off x="975450" y="1390750"/>
              <a:ext cx="108100" cy="67400"/>
            </a:xfrm>
            <a:custGeom>
              <a:avLst/>
              <a:gdLst/>
              <a:ahLst/>
              <a:cxnLst/>
              <a:rect l="l" t="t" r="r" b="b"/>
              <a:pathLst>
                <a:path w="4324" h="2696" extrusionOk="0">
                  <a:moveTo>
                    <a:pt x="4323" y="0"/>
                  </a:moveTo>
                  <a:cubicBezTo>
                    <a:pt x="2428" y="0"/>
                    <a:pt x="798" y="1107"/>
                    <a:pt x="0" y="2696"/>
                  </a:cubicBezTo>
                  <a:lnTo>
                    <a:pt x="2385" y="2696"/>
                  </a:lnTo>
                  <a:cubicBezTo>
                    <a:pt x="2698" y="1178"/>
                    <a:pt x="3344" y="0"/>
                    <a:pt x="4323"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49" name="Google Shape;214;p17">
              <a:extLst>
                <a:ext uri="{FF2B5EF4-FFF2-40B4-BE49-F238E27FC236}">
                  <a16:creationId xmlns:a16="http://schemas.microsoft.com/office/drawing/2014/main" id="{5BFCF3F9-0B45-9065-98A9-32050A0478E8}"/>
                </a:ext>
              </a:extLst>
            </p:cNvPr>
            <p:cNvSpPr/>
            <p:nvPr/>
          </p:nvSpPr>
          <p:spPr>
            <a:xfrm>
              <a:off x="1083525" y="1390750"/>
              <a:ext cx="108100" cy="67400"/>
            </a:xfrm>
            <a:custGeom>
              <a:avLst/>
              <a:gdLst/>
              <a:ahLst/>
              <a:cxnLst/>
              <a:rect l="l" t="t" r="r" b="b"/>
              <a:pathLst>
                <a:path w="4324" h="2696" extrusionOk="0">
                  <a:moveTo>
                    <a:pt x="0" y="0"/>
                  </a:moveTo>
                  <a:cubicBezTo>
                    <a:pt x="981" y="0"/>
                    <a:pt x="1628" y="1178"/>
                    <a:pt x="1941" y="2696"/>
                  </a:cubicBezTo>
                  <a:lnTo>
                    <a:pt x="4324" y="2696"/>
                  </a:lnTo>
                  <a:cubicBezTo>
                    <a:pt x="3528" y="1107"/>
                    <a:pt x="1898" y="0"/>
                    <a:pt x="0"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50" name="Google Shape;215;p17">
              <a:extLst>
                <a:ext uri="{FF2B5EF4-FFF2-40B4-BE49-F238E27FC236}">
                  <a16:creationId xmlns:a16="http://schemas.microsoft.com/office/drawing/2014/main" id="{01520AC8-C081-FAC4-16D3-BA29AD38CB6D}"/>
                </a:ext>
              </a:extLst>
            </p:cNvPr>
            <p:cNvSpPr/>
            <p:nvPr/>
          </p:nvSpPr>
          <p:spPr>
            <a:xfrm>
              <a:off x="1136075" y="1485075"/>
              <a:ext cx="68750" cy="53950"/>
            </a:xfrm>
            <a:custGeom>
              <a:avLst/>
              <a:gdLst/>
              <a:ahLst/>
              <a:cxnLst/>
              <a:rect l="l" t="t" r="r" b="b"/>
              <a:pathLst>
                <a:path w="2750" h="2158" extrusionOk="0">
                  <a:moveTo>
                    <a:pt x="1" y="1"/>
                  </a:moveTo>
                  <a:cubicBezTo>
                    <a:pt x="33" y="357"/>
                    <a:pt x="55" y="717"/>
                    <a:pt x="55" y="1079"/>
                  </a:cubicBezTo>
                  <a:cubicBezTo>
                    <a:pt x="55" y="1441"/>
                    <a:pt x="33" y="1801"/>
                    <a:pt x="1" y="2157"/>
                  </a:cubicBezTo>
                  <a:lnTo>
                    <a:pt x="2621" y="2157"/>
                  </a:lnTo>
                  <a:cubicBezTo>
                    <a:pt x="2700" y="1810"/>
                    <a:pt x="2750" y="1452"/>
                    <a:pt x="2750" y="1079"/>
                  </a:cubicBezTo>
                  <a:cubicBezTo>
                    <a:pt x="2750" y="708"/>
                    <a:pt x="2700" y="350"/>
                    <a:pt x="2621"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51" name="Google Shape;216;p17">
              <a:extLst>
                <a:ext uri="{FF2B5EF4-FFF2-40B4-BE49-F238E27FC236}">
                  <a16:creationId xmlns:a16="http://schemas.microsoft.com/office/drawing/2014/main" id="{24238E19-7C45-E3D8-61D2-6EBCC72FF553}"/>
                </a:ext>
              </a:extLst>
            </p:cNvPr>
            <p:cNvSpPr/>
            <p:nvPr/>
          </p:nvSpPr>
          <p:spPr>
            <a:xfrm>
              <a:off x="962225" y="1485075"/>
              <a:ext cx="68825" cy="53950"/>
            </a:xfrm>
            <a:custGeom>
              <a:avLst/>
              <a:gdLst/>
              <a:ahLst/>
              <a:cxnLst/>
              <a:rect l="l" t="t" r="r" b="b"/>
              <a:pathLst>
                <a:path w="2753" h="2158" extrusionOk="0">
                  <a:moveTo>
                    <a:pt x="132" y="1"/>
                  </a:moveTo>
                  <a:cubicBezTo>
                    <a:pt x="53" y="350"/>
                    <a:pt x="1" y="708"/>
                    <a:pt x="1" y="1079"/>
                  </a:cubicBezTo>
                  <a:cubicBezTo>
                    <a:pt x="1" y="1452"/>
                    <a:pt x="53" y="1810"/>
                    <a:pt x="132" y="2157"/>
                  </a:cubicBezTo>
                  <a:lnTo>
                    <a:pt x="2752" y="2157"/>
                  </a:lnTo>
                  <a:cubicBezTo>
                    <a:pt x="2720" y="1801"/>
                    <a:pt x="2696" y="1441"/>
                    <a:pt x="2696" y="1079"/>
                  </a:cubicBezTo>
                  <a:cubicBezTo>
                    <a:pt x="2696" y="717"/>
                    <a:pt x="2720" y="357"/>
                    <a:pt x="2752"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52" name="Google Shape;217;p17">
              <a:extLst>
                <a:ext uri="{FF2B5EF4-FFF2-40B4-BE49-F238E27FC236}">
                  <a16:creationId xmlns:a16="http://schemas.microsoft.com/office/drawing/2014/main" id="{26ACC5EA-B535-1C71-01B2-A4886DD06658}"/>
                </a:ext>
              </a:extLst>
            </p:cNvPr>
            <p:cNvSpPr/>
            <p:nvPr/>
          </p:nvSpPr>
          <p:spPr>
            <a:xfrm>
              <a:off x="975450" y="1565950"/>
              <a:ext cx="108100" cy="67400"/>
            </a:xfrm>
            <a:custGeom>
              <a:avLst/>
              <a:gdLst/>
              <a:ahLst/>
              <a:cxnLst/>
              <a:rect l="l" t="t" r="r" b="b"/>
              <a:pathLst>
                <a:path w="4324" h="2696" extrusionOk="0">
                  <a:moveTo>
                    <a:pt x="0" y="0"/>
                  </a:moveTo>
                  <a:cubicBezTo>
                    <a:pt x="798" y="1591"/>
                    <a:pt x="2428" y="2695"/>
                    <a:pt x="4323" y="2695"/>
                  </a:cubicBezTo>
                  <a:cubicBezTo>
                    <a:pt x="3344" y="2695"/>
                    <a:pt x="2698" y="1518"/>
                    <a:pt x="2385"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53" name="Google Shape;218;p17">
              <a:extLst>
                <a:ext uri="{FF2B5EF4-FFF2-40B4-BE49-F238E27FC236}">
                  <a16:creationId xmlns:a16="http://schemas.microsoft.com/office/drawing/2014/main" id="{A7CF4825-A51D-C65A-81E2-F5C5182F943D}"/>
                </a:ext>
              </a:extLst>
            </p:cNvPr>
            <p:cNvSpPr/>
            <p:nvPr/>
          </p:nvSpPr>
          <p:spPr>
            <a:xfrm>
              <a:off x="1083525" y="1565950"/>
              <a:ext cx="108100" cy="67400"/>
            </a:xfrm>
            <a:custGeom>
              <a:avLst/>
              <a:gdLst/>
              <a:ahLst/>
              <a:cxnLst/>
              <a:rect l="l" t="t" r="r" b="b"/>
              <a:pathLst>
                <a:path w="4324" h="2696" extrusionOk="0">
                  <a:moveTo>
                    <a:pt x="1941" y="0"/>
                  </a:moveTo>
                  <a:cubicBezTo>
                    <a:pt x="1628" y="1518"/>
                    <a:pt x="981" y="2695"/>
                    <a:pt x="0" y="2695"/>
                  </a:cubicBezTo>
                  <a:cubicBezTo>
                    <a:pt x="1898" y="2695"/>
                    <a:pt x="3528" y="1591"/>
                    <a:pt x="4324"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54" name="Google Shape;219;p17">
              <a:extLst>
                <a:ext uri="{FF2B5EF4-FFF2-40B4-BE49-F238E27FC236}">
                  <a16:creationId xmlns:a16="http://schemas.microsoft.com/office/drawing/2014/main" id="{BFBA5382-EBBD-BF37-0F8D-E43C27B791C7}"/>
                </a:ext>
              </a:extLst>
            </p:cNvPr>
            <p:cNvSpPr/>
            <p:nvPr/>
          </p:nvSpPr>
          <p:spPr>
            <a:xfrm>
              <a:off x="1062450" y="1417700"/>
              <a:ext cx="42175" cy="40450"/>
            </a:xfrm>
            <a:custGeom>
              <a:avLst/>
              <a:gdLst/>
              <a:ahLst/>
              <a:cxnLst/>
              <a:rect l="l" t="t" r="r" b="b"/>
              <a:pathLst>
                <a:path w="1687" h="1618" extrusionOk="0">
                  <a:moveTo>
                    <a:pt x="843" y="1"/>
                  </a:moveTo>
                  <a:cubicBezTo>
                    <a:pt x="643" y="1"/>
                    <a:pt x="253" y="563"/>
                    <a:pt x="0" y="1618"/>
                  </a:cubicBezTo>
                  <a:lnTo>
                    <a:pt x="1686" y="1618"/>
                  </a:lnTo>
                  <a:cubicBezTo>
                    <a:pt x="1436" y="563"/>
                    <a:pt x="1046" y="1"/>
                    <a:pt x="843"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55" name="Google Shape;220;p17">
              <a:extLst>
                <a:ext uri="{FF2B5EF4-FFF2-40B4-BE49-F238E27FC236}">
                  <a16:creationId xmlns:a16="http://schemas.microsoft.com/office/drawing/2014/main" id="{033FB9E2-FB38-F9E2-297F-F41C4939899A}"/>
                </a:ext>
              </a:extLst>
            </p:cNvPr>
            <p:cNvSpPr/>
            <p:nvPr/>
          </p:nvSpPr>
          <p:spPr>
            <a:xfrm>
              <a:off x="1062450" y="1565950"/>
              <a:ext cx="42175" cy="40450"/>
            </a:xfrm>
            <a:custGeom>
              <a:avLst/>
              <a:gdLst/>
              <a:ahLst/>
              <a:cxnLst/>
              <a:rect l="l" t="t" r="r" b="b"/>
              <a:pathLst>
                <a:path w="1687" h="1618" extrusionOk="0">
                  <a:moveTo>
                    <a:pt x="0" y="0"/>
                  </a:moveTo>
                  <a:cubicBezTo>
                    <a:pt x="253" y="1057"/>
                    <a:pt x="643" y="1617"/>
                    <a:pt x="843" y="1617"/>
                  </a:cubicBezTo>
                  <a:cubicBezTo>
                    <a:pt x="1046" y="1617"/>
                    <a:pt x="1436" y="1057"/>
                    <a:pt x="1686"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56" name="Google Shape;221;p17">
              <a:extLst>
                <a:ext uri="{FF2B5EF4-FFF2-40B4-BE49-F238E27FC236}">
                  <a16:creationId xmlns:a16="http://schemas.microsoft.com/office/drawing/2014/main" id="{064B593E-9A0A-0862-B3DA-EBE5728B123B}"/>
                </a:ext>
              </a:extLst>
            </p:cNvPr>
            <p:cNvSpPr/>
            <p:nvPr/>
          </p:nvSpPr>
          <p:spPr>
            <a:xfrm>
              <a:off x="842131" y="1607193"/>
              <a:ext cx="403625" cy="243501"/>
            </a:xfrm>
            <a:custGeom>
              <a:avLst/>
              <a:gdLst/>
              <a:ahLst/>
              <a:cxnLst/>
              <a:rect l="l" t="t" r="r" b="b"/>
              <a:pathLst>
                <a:path w="16145" h="9740" extrusionOk="0">
                  <a:moveTo>
                    <a:pt x="15579" y="0"/>
                  </a:moveTo>
                  <a:cubicBezTo>
                    <a:pt x="14628" y="0"/>
                    <a:pt x="13757" y="526"/>
                    <a:pt x="13317" y="1369"/>
                  </a:cubicBezTo>
                  <a:lnTo>
                    <a:pt x="11663" y="4524"/>
                  </a:lnTo>
                  <a:cubicBezTo>
                    <a:pt x="11381" y="5059"/>
                    <a:pt x="10833" y="5391"/>
                    <a:pt x="10230" y="5391"/>
                  </a:cubicBezTo>
                  <a:lnTo>
                    <a:pt x="6568" y="5391"/>
                  </a:lnTo>
                  <a:cubicBezTo>
                    <a:pt x="6271" y="5391"/>
                    <a:pt x="6029" y="5149"/>
                    <a:pt x="6029" y="4852"/>
                  </a:cubicBezTo>
                  <a:cubicBezTo>
                    <a:pt x="6029" y="4554"/>
                    <a:pt x="6271" y="4312"/>
                    <a:pt x="6568" y="4312"/>
                  </a:cubicBezTo>
                  <a:lnTo>
                    <a:pt x="10230" y="4312"/>
                  </a:lnTo>
                  <a:cubicBezTo>
                    <a:pt x="10430" y="4312"/>
                    <a:pt x="10613" y="4203"/>
                    <a:pt x="10708" y="4024"/>
                  </a:cubicBezTo>
                  <a:cubicBezTo>
                    <a:pt x="10801" y="3845"/>
                    <a:pt x="11083" y="3308"/>
                    <a:pt x="11325" y="2844"/>
                  </a:cubicBezTo>
                  <a:cubicBezTo>
                    <a:pt x="11403" y="2697"/>
                    <a:pt x="11396" y="2523"/>
                    <a:pt x="11312" y="2383"/>
                  </a:cubicBezTo>
                  <a:cubicBezTo>
                    <a:pt x="11226" y="2242"/>
                    <a:pt x="11073" y="2156"/>
                    <a:pt x="10909" y="2156"/>
                  </a:cubicBezTo>
                  <a:lnTo>
                    <a:pt x="5305" y="2156"/>
                  </a:lnTo>
                  <a:cubicBezTo>
                    <a:pt x="4584" y="2156"/>
                    <a:pt x="3910" y="2437"/>
                    <a:pt x="3401" y="2945"/>
                  </a:cubicBezTo>
                  <a:lnTo>
                    <a:pt x="212" y="6135"/>
                  </a:lnTo>
                  <a:cubicBezTo>
                    <a:pt x="0" y="6344"/>
                    <a:pt x="0" y="6684"/>
                    <a:pt x="212" y="6896"/>
                  </a:cubicBezTo>
                  <a:lnTo>
                    <a:pt x="2907" y="9580"/>
                  </a:lnTo>
                  <a:cubicBezTo>
                    <a:pt x="3013" y="9686"/>
                    <a:pt x="3151" y="9740"/>
                    <a:pt x="3289" y="9740"/>
                  </a:cubicBezTo>
                  <a:cubicBezTo>
                    <a:pt x="3427" y="9740"/>
                    <a:pt x="3565" y="9686"/>
                    <a:pt x="3670" y="9580"/>
                  </a:cubicBezTo>
                  <a:lnTo>
                    <a:pt x="5714" y="7547"/>
                  </a:lnTo>
                  <a:lnTo>
                    <a:pt x="10230" y="7547"/>
                  </a:lnTo>
                  <a:cubicBezTo>
                    <a:pt x="11638" y="7547"/>
                    <a:pt x="12918" y="6773"/>
                    <a:pt x="13572" y="5524"/>
                  </a:cubicBezTo>
                  <a:lnTo>
                    <a:pt x="16056" y="789"/>
                  </a:lnTo>
                  <a:cubicBezTo>
                    <a:pt x="16144" y="623"/>
                    <a:pt x="16138" y="420"/>
                    <a:pt x="16038" y="259"/>
                  </a:cubicBezTo>
                  <a:cubicBezTo>
                    <a:pt x="15944" y="99"/>
                    <a:pt x="15767" y="0"/>
                    <a:pt x="15579"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grpSp>
      <p:grpSp>
        <p:nvGrpSpPr>
          <p:cNvPr id="257" name="Google Shape;211;p17">
            <a:extLst>
              <a:ext uri="{FF2B5EF4-FFF2-40B4-BE49-F238E27FC236}">
                <a16:creationId xmlns:a16="http://schemas.microsoft.com/office/drawing/2014/main" id="{66E8A1D5-56F2-2742-FFF6-EBFF20EE758D}"/>
              </a:ext>
            </a:extLst>
          </p:cNvPr>
          <p:cNvGrpSpPr/>
          <p:nvPr/>
        </p:nvGrpSpPr>
        <p:grpSpPr>
          <a:xfrm>
            <a:off x="5919652" y="6046513"/>
            <a:ext cx="338419" cy="322977"/>
            <a:chOff x="842131" y="1390750"/>
            <a:chExt cx="403625" cy="459944"/>
          </a:xfrm>
        </p:grpSpPr>
        <p:sp>
          <p:nvSpPr>
            <p:cNvPr id="258" name="Google Shape;212;p17">
              <a:extLst>
                <a:ext uri="{FF2B5EF4-FFF2-40B4-BE49-F238E27FC236}">
                  <a16:creationId xmlns:a16="http://schemas.microsoft.com/office/drawing/2014/main" id="{4A2C5052-F456-4FAD-A087-5AD81A718E74}"/>
                </a:ext>
              </a:extLst>
            </p:cNvPr>
            <p:cNvSpPr/>
            <p:nvPr/>
          </p:nvSpPr>
          <p:spPr>
            <a:xfrm>
              <a:off x="1056575" y="1485075"/>
              <a:ext cx="53925" cy="53950"/>
            </a:xfrm>
            <a:custGeom>
              <a:avLst/>
              <a:gdLst/>
              <a:ahLst/>
              <a:cxnLst/>
              <a:rect l="l" t="t" r="r" b="b"/>
              <a:pathLst>
                <a:path w="2157" h="2158" extrusionOk="0">
                  <a:moveTo>
                    <a:pt x="61" y="1"/>
                  </a:moveTo>
                  <a:cubicBezTo>
                    <a:pt x="26" y="335"/>
                    <a:pt x="0" y="686"/>
                    <a:pt x="0" y="1079"/>
                  </a:cubicBezTo>
                  <a:cubicBezTo>
                    <a:pt x="0" y="1471"/>
                    <a:pt x="26" y="1825"/>
                    <a:pt x="61" y="2157"/>
                  </a:cubicBezTo>
                  <a:lnTo>
                    <a:pt x="2098" y="2157"/>
                  </a:lnTo>
                  <a:cubicBezTo>
                    <a:pt x="2133" y="1825"/>
                    <a:pt x="2157" y="1471"/>
                    <a:pt x="2157" y="1079"/>
                  </a:cubicBezTo>
                  <a:cubicBezTo>
                    <a:pt x="2157" y="686"/>
                    <a:pt x="2133" y="335"/>
                    <a:pt x="2098"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59" name="Google Shape;213;p17">
              <a:extLst>
                <a:ext uri="{FF2B5EF4-FFF2-40B4-BE49-F238E27FC236}">
                  <a16:creationId xmlns:a16="http://schemas.microsoft.com/office/drawing/2014/main" id="{2CDF54C0-EFB6-4E5F-B0ED-D9018C302D9C}"/>
                </a:ext>
              </a:extLst>
            </p:cNvPr>
            <p:cNvSpPr/>
            <p:nvPr/>
          </p:nvSpPr>
          <p:spPr>
            <a:xfrm>
              <a:off x="975450" y="1390750"/>
              <a:ext cx="108100" cy="67400"/>
            </a:xfrm>
            <a:custGeom>
              <a:avLst/>
              <a:gdLst/>
              <a:ahLst/>
              <a:cxnLst/>
              <a:rect l="l" t="t" r="r" b="b"/>
              <a:pathLst>
                <a:path w="4324" h="2696" extrusionOk="0">
                  <a:moveTo>
                    <a:pt x="4323" y="0"/>
                  </a:moveTo>
                  <a:cubicBezTo>
                    <a:pt x="2428" y="0"/>
                    <a:pt x="798" y="1107"/>
                    <a:pt x="0" y="2696"/>
                  </a:cubicBezTo>
                  <a:lnTo>
                    <a:pt x="2385" y="2696"/>
                  </a:lnTo>
                  <a:cubicBezTo>
                    <a:pt x="2698" y="1178"/>
                    <a:pt x="3344" y="0"/>
                    <a:pt x="4323"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60" name="Google Shape;214;p17">
              <a:extLst>
                <a:ext uri="{FF2B5EF4-FFF2-40B4-BE49-F238E27FC236}">
                  <a16:creationId xmlns:a16="http://schemas.microsoft.com/office/drawing/2014/main" id="{C365EB88-281A-793A-822F-0DBFA7DC1B75}"/>
                </a:ext>
              </a:extLst>
            </p:cNvPr>
            <p:cNvSpPr/>
            <p:nvPr/>
          </p:nvSpPr>
          <p:spPr>
            <a:xfrm>
              <a:off x="1083525" y="1390750"/>
              <a:ext cx="108100" cy="67400"/>
            </a:xfrm>
            <a:custGeom>
              <a:avLst/>
              <a:gdLst/>
              <a:ahLst/>
              <a:cxnLst/>
              <a:rect l="l" t="t" r="r" b="b"/>
              <a:pathLst>
                <a:path w="4324" h="2696" extrusionOk="0">
                  <a:moveTo>
                    <a:pt x="0" y="0"/>
                  </a:moveTo>
                  <a:cubicBezTo>
                    <a:pt x="981" y="0"/>
                    <a:pt x="1628" y="1178"/>
                    <a:pt x="1941" y="2696"/>
                  </a:cubicBezTo>
                  <a:lnTo>
                    <a:pt x="4324" y="2696"/>
                  </a:lnTo>
                  <a:cubicBezTo>
                    <a:pt x="3528" y="1107"/>
                    <a:pt x="1898" y="0"/>
                    <a:pt x="0"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61" name="Google Shape;215;p17">
              <a:extLst>
                <a:ext uri="{FF2B5EF4-FFF2-40B4-BE49-F238E27FC236}">
                  <a16:creationId xmlns:a16="http://schemas.microsoft.com/office/drawing/2014/main" id="{D350A074-E267-B235-859E-614862E4425B}"/>
                </a:ext>
              </a:extLst>
            </p:cNvPr>
            <p:cNvSpPr/>
            <p:nvPr/>
          </p:nvSpPr>
          <p:spPr>
            <a:xfrm>
              <a:off x="1136075" y="1485075"/>
              <a:ext cx="68750" cy="53950"/>
            </a:xfrm>
            <a:custGeom>
              <a:avLst/>
              <a:gdLst/>
              <a:ahLst/>
              <a:cxnLst/>
              <a:rect l="l" t="t" r="r" b="b"/>
              <a:pathLst>
                <a:path w="2750" h="2158" extrusionOk="0">
                  <a:moveTo>
                    <a:pt x="1" y="1"/>
                  </a:moveTo>
                  <a:cubicBezTo>
                    <a:pt x="33" y="357"/>
                    <a:pt x="55" y="717"/>
                    <a:pt x="55" y="1079"/>
                  </a:cubicBezTo>
                  <a:cubicBezTo>
                    <a:pt x="55" y="1441"/>
                    <a:pt x="33" y="1801"/>
                    <a:pt x="1" y="2157"/>
                  </a:cubicBezTo>
                  <a:lnTo>
                    <a:pt x="2621" y="2157"/>
                  </a:lnTo>
                  <a:cubicBezTo>
                    <a:pt x="2700" y="1810"/>
                    <a:pt x="2750" y="1452"/>
                    <a:pt x="2750" y="1079"/>
                  </a:cubicBezTo>
                  <a:cubicBezTo>
                    <a:pt x="2750" y="708"/>
                    <a:pt x="2700" y="350"/>
                    <a:pt x="2621"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62" name="Google Shape;216;p17">
              <a:extLst>
                <a:ext uri="{FF2B5EF4-FFF2-40B4-BE49-F238E27FC236}">
                  <a16:creationId xmlns:a16="http://schemas.microsoft.com/office/drawing/2014/main" id="{6644D61F-3808-7723-D27A-6C316269AEFB}"/>
                </a:ext>
              </a:extLst>
            </p:cNvPr>
            <p:cNvSpPr/>
            <p:nvPr/>
          </p:nvSpPr>
          <p:spPr>
            <a:xfrm>
              <a:off x="962225" y="1485075"/>
              <a:ext cx="68825" cy="53950"/>
            </a:xfrm>
            <a:custGeom>
              <a:avLst/>
              <a:gdLst/>
              <a:ahLst/>
              <a:cxnLst/>
              <a:rect l="l" t="t" r="r" b="b"/>
              <a:pathLst>
                <a:path w="2753" h="2158" extrusionOk="0">
                  <a:moveTo>
                    <a:pt x="132" y="1"/>
                  </a:moveTo>
                  <a:cubicBezTo>
                    <a:pt x="53" y="350"/>
                    <a:pt x="1" y="708"/>
                    <a:pt x="1" y="1079"/>
                  </a:cubicBezTo>
                  <a:cubicBezTo>
                    <a:pt x="1" y="1452"/>
                    <a:pt x="53" y="1810"/>
                    <a:pt x="132" y="2157"/>
                  </a:cubicBezTo>
                  <a:lnTo>
                    <a:pt x="2752" y="2157"/>
                  </a:lnTo>
                  <a:cubicBezTo>
                    <a:pt x="2720" y="1801"/>
                    <a:pt x="2696" y="1441"/>
                    <a:pt x="2696" y="1079"/>
                  </a:cubicBezTo>
                  <a:cubicBezTo>
                    <a:pt x="2696" y="717"/>
                    <a:pt x="2720" y="357"/>
                    <a:pt x="2752"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63" name="Google Shape;217;p17">
              <a:extLst>
                <a:ext uri="{FF2B5EF4-FFF2-40B4-BE49-F238E27FC236}">
                  <a16:creationId xmlns:a16="http://schemas.microsoft.com/office/drawing/2014/main" id="{8F9C3E9B-100F-E9E0-4BBF-1D41D30D83B6}"/>
                </a:ext>
              </a:extLst>
            </p:cNvPr>
            <p:cNvSpPr/>
            <p:nvPr/>
          </p:nvSpPr>
          <p:spPr>
            <a:xfrm>
              <a:off x="975450" y="1565950"/>
              <a:ext cx="108100" cy="67400"/>
            </a:xfrm>
            <a:custGeom>
              <a:avLst/>
              <a:gdLst/>
              <a:ahLst/>
              <a:cxnLst/>
              <a:rect l="l" t="t" r="r" b="b"/>
              <a:pathLst>
                <a:path w="4324" h="2696" extrusionOk="0">
                  <a:moveTo>
                    <a:pt x="0" y="0"/>
                  </a:moveTo>
                  <a:cubicBezTo>
                    <a:pt x="798" y="1591"/>
                    <a:pt x="2428" y="2695"/>
                    <a:pt x="4323" y="2695"/>
                  </a:cubicBezTo>
                  <a:cubicBezTo>
                    <a:pt x="3344" y="2695"/>
                    <a:pt x="2698" y="1518"/>
                    <a:pt x="2385"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64" name="Google Shape;218;p17">
              <a:extLst>
                <a:ext uri="{FF2B5EF4-FFF2-40B4-BE49-F238E27FC236}">
                  <a16:creationId xmlns:a16="http://schemas.microsoft.com/office/drawing/2014/main" id="{654C1C45-87EC-856A-B535-B66C2DCAE533}"/>
                </a:ext>
              </a:extLst>
            </p:cNvPr>
            <p:cNvSpPr/>
            <p:nvPr/>
          </p:nvSpPr>
          <p:spPr>
            <a:xfrm>
              <a:off x="1083525" y="1565950"/>
              <a:ext cx="108100" cy="67400"/>
            </a:xfrm>
            <a:custGeom>
              <a:avLst/>
              <a:gdLst/>
              <a:ahLst/>
              <a:cxnLst/>
              <a:rect l="l" t="t" r="r" b="b"/>
              <a:pathLst>
                <a:path w="4324" h="2696" extrusionOk="0">
                  <a:moveTo>
                    <a:pt x="1941" y="0"/>
                  </a:moveTo>
                  <a:cubicBezTo>
                    <a:pt x="1628" y="1518"/>
                    <a:pt x="981" y="2695"/>
                    <a:pt x="0" y="2695"/>
                  </a:cubicBezTo>
                  <a:cubicBezTo>
                    <a:pt x="1898" y="2695"/>
                    <a:pt x="3528" y="1591"/>
                    <a:pt x="4324"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65" name="Google Shape;219;p17">
              <a:extLst>
                <a:ext uri="{FF2B5EF4-FFF2-40B4-BE49-F238E27FC236}">
                  <a16:creationId xmlns:a16="http://schemas.microsoft.com/office/drawing/2014/main" id="{7F108A50-2CE2-68A4-8A1A-A24806539A74}"/>
                </a:ext>
              </a:extLst>
            </p:cNvPr>
            <p:cNvSpPr/>
            <p:nvPr/>
          </p:nvSpPr>
          <p:spPr>
            <a:xfrm>
              <a:off x="1062450" y="1417700"/>
              <a:ext cx="42175" cy="40450"/>
            </a:xfrm>
            <a:custGeom>
              <a:avLst/>
              <a:gdLst/>
              <a:ahLst/>
              <a:cxnLst/>
              <a:rect l="l" t="t" r="r" b="b"/>
              <a:pathLst>
                <a:path w="1687" h="1618" extrusionOk="0">
                  <a:moveTo>
                    <a:pt x="843" y="1"/>
                  </a:moveTo>
                  <a:cubicBezTo>
                    <a:pt x="643" y="1"/>
                    <a:pt x="253" y="563"/>
                    <a:pt x="0" y="1618"/>
                  </a:cubicBezTo>
                  <a:lnTo>
                    <a:pt x="1686" y="1618"/>
                  </a:lnTo>
                  <a:cubicBezTo>
                    <a:pt x="1436" y="563"/>
                    <a:pt x="1046" y="1"/>
                    <a:pt x="843" y="1"/>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66" name="Google Shape;220;p17">
              <a:extLst>
                <a:ext uri="{FF2B5EF4-FFF2-40B4-BE49-F238E27FC236}">
                  <a16:creationId xmlns:a16="http://schemas.microsoft.com/office/drawing/2014/main" id="{CA166954-7FBC-D4F1-FB7D-EAEC6CF9BE4F}"/>
                </a:ext>
              </a:extLst>
            </p:cNvPr>
            <p:cNvSpPr/>
            <p:nvPr/>
          </p:nvSpPr>
          <p:spPr>
            <a:xfrm>
              <a:off x="1062450" y="1565950"/>
              <a:ext cx="42175" cy="40450"/>
            </a:xfrm>
            <a:custGeom>
              <a:avLst/>
              <a:gdLst/>
              <a:ahLst/>
              <a:cxnLst/>
              <a:rect l="l" t="t" r="r" b="b"/>
              <a:pathLst>
                <a:path w="1687" h="1618" extrusionOk="0">
                  <a:moveTo>
                    <a:pt x="0" y="0"/>
                  </a:moveTo>
                  <a:cubicBezTo>
                    <a:pt x="253" y="1057"/>
                    <a:pt x="643" y="1617"/>
                    <a:pt x="843" y="1617"/>
                  </a:cubicBezTo>
                  <a:cubicBezTo>
                    <a:pt x="1046" y="1617"/>
                    <a:pt x="1436" y="1057"/>
                    <a:pt x="1686"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sp>
          <p:nvSpPr>
            <p:cNvPr id="267" name="Google Shape;221;p17">
              <a:extLst>
                <a:ext uri="{FF2B5EF4-FFF2-40B4-BE49-F238E27FC236}">
                  <a16:creationId xmlns:a16="http://schemas.microsoft.com/office/drawing/2014/main" id="{AC156B86-1FD9-0B2A-E577-52CBBA1351FE}"/>
                </a:ext>
              </a:extLst>
            </p:cNvPr>
            <p:cNvSpPr/>
            <p:nvPr/>
          </p:nvSpPr>
          <p:spPr>
            <a:xfrm>
              <a:off x="842131" y="1607193"/>
              <a:ext cx="403625" cy="243501"/>
            </a:xfrm>
            <a:custGeom>
              <a:avLst/>
              <a:gdLst/>
              <a:ahLst/>
              <a:cxnLst/>
              <a:rect l="l" t="t" r="r" b="b"/>
              <a:pathLst>
                <a:path w="16145" h="9740" extrusionOk="0">
                  <a:moveTo>
                    <a:pt x="15579" y="0"/>
                  </a:moveTo>
                  <a:cubicBezTo>
                    <a:pt x="14628" y="0"/>
                    <a:pt x="13757" y="526"/>
                    <a:pt x="13317" y="1369"/>
                  </a:cubicBezTo>
                  <a:lnTo>
                    <a:pt x="11663" y="4524"/>
                  </a:lnTo>
                  <a:cubicBezTo>
                    <a:pt x="11381" y="5059"/>
                    <a:pt x="10833" y="5391"/>
                    <a:pt x="10230" y="5391"/>
                  </a:cubicBezTo>
                  <a:lnTo>
                    <a:pt x="6568" y="5391"/>
                  </a:lnTo>
                  <a:cubicBezTo>
                    <a:pt x="6271" y="5391"/>
                    <a:pt x="6029" y="5149"/>
                    <a:pt x="6029" y="4852"/>
                  </a:cubicBezTo>
                  <a:cubicBezTo>
                    <a:pt x="6029" y="4554"/>
                    <a:pt x="6271" y="4312"/>
                    <a:pt x="6568" y="4312"/>
                  </a:cubicBezTo>
                  <a:lnTo>
                    <a:pt x="10230" y="4312"/>
                  </a:lnTo>
                  <a:cubicBezTo>
                    <a:pt x="10430" y="4312"/>
                    <a:pt x="10613" y="4203"/>
                    <a:pt x="10708" y="4024"/>
                  </a:cubicBezTo>
                  <a:cubicBezTo>
                    <a:pt x="10801" y="3845"/>
                    <a:pt x="11083" y="3308"/>
                    <a:pt x="11325" y="2844"/>
                  </a:cubicBezTo>
                  <a:cubicBezTo>
                    <a:pt x="11403" y="2697"/>
                    <a:pt x="11396" y="2523"/>
                    <a:pt x="11312" y="2383"/>
                  </a:cubicBezTo>
                  <a:cubicBezTo>
                    <a:pt x="11226" y="2242"/>
                    <a:pt x="11073" y="2156"/>
                    <a:pt x="10909" y="2156"/>
                  </a:cubicBezTo>
                  <a:lnTo>
                    <a:pt x="5305" y="2156"/>
                  </a:lnTo>
                  <a:cubicBezTo>
                    <a:pt x="4584" y="2156"/>
                    <a:pt x="3910" y="2437"/>
                    <a:pt x="3401" y="2945"/>
                  </a:cubicBezTo>
                  <a:lnTo>
                    <a:pt x="212" y="6135"/>
                  </a:lnTo>
                  <a:cubicBezTo>
                    <a:pt x="0" y="6344"/>
                    <a:pt x="0" y="6684"/>
                    <a:pt x="212" y="6896"/>
                  </a:cubicBezTo>
                  <a:lnTo>
                    <a:pt x="2907" y="9580"/>
                  </a:lnTo>
                  <a:cubicBezTo>
                    <a:pt x="3013" y="9686"/>
                    <a:pt x="3151" y="9740"/>
                    <a:pt x="3289" y="9740"/>
                  </a:cubicBezTo>
                  <a:cubicBezTo>
                    <a:pt x="3427" y="9740"/>
                    <a:pt x="3565" y="9686"/>
                    <a:pt x="3670" y="9580"/>
                  </a:cubicBezTo>
                  <a:lnTo>
                    <a:pt x="5714" y="7547"/>
                  </a:lnTo>
                  <a:lnTo>
                    <a:pt x="10230" y="7547"/>
                  </a:lnTo>
                  <a:cubicBezTo>
                    <a:pt x="11638" y="7547"/>
                    <a:pt x="12918" y="6773"/>
                    <a:pt x="13572" y="5524"/>
                  </a:cubicBezTo>
                  <a:lnTo>
                    <a:pt x="16056" y="789"/>
                  </a:lnTo>
                  <a:cubicBezTo>
                    <a:pt x="16144" y="623"/>
                    <a:pt x="16138" y="420"/>
                    <a:pt x="16038" y="259"/>
                  </a:cubicBezTo>
                  <a:cubicBezTo>
                    <a:pt x="15944" y="99"/>
                    <a:pt x="15767" y="0"/>
                    <a:pt x="15579" y="0"/>
                  </a:cubicBezTo>
                  <a:close/>
                </a:path>
              </a:pathLst>
            </a:custGeom>
            <a:solidFill>
              <a:srgbClr val="000000"/>
            </a:solidFill>
            <a:ln>
              <a:noFill/>
            </a:ln>
          </p:spPr>
          <p:txBody>
            <a:bodyPr spcFirstLastPara="1" wrap="square" lIns="121868" tIns="121868" rIns="121868" bIns="121868" anchor="ctr" anchorCtr="0">
              <a:noAutofit/>
            </a:bodyPr>
            <a:lstStyle/>
            <a:p>
              <a:pPr defTabSz="1218895">
                <a:buClr>
                  <a:srgbClr val="000000"/>
                </a:buClr>
              </a:pPr>
              <a:endParaRPr sz="1866" kern="0">
                <a:solidFill>
                  <a:srgbClr val="000000"/>
                </a:solidFill>
                <a:latin typeface="Arial"/>
                <a:cs typeface="Arial"/>
                <a:sym typeface="Arial"/>
              </a:endParaRPr>
            </a:p>
          </p:txBody>
        </p:sp>
      </p:grpSp>
      <p:pic>
        <p:nvPicPr>
          <p:cNvPr id="28" name="Picture 27">
            <a:extLst>
              <a:ext uri="{FF2B5EF4-FFF2-40B4-BE49-F238E27FC236}">
                <a16:creationId xmlns:a16="http://schemas.microsoft.com/office/drawing/2014/main" id="{D3B8235A-DF57-48BA-66DE-6D2E0E96927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93157" y="2310195"/>
            <a:ext cx="2759797" cy="275979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82">
            <a:extLst>
              <a:ext uri="{FF2B5EF4-FFF2-40B4-BE49-F238E27FC236}">
                <a16:creationId xmlns:a16="http://schemas.microsoft.com/office/drawing/2014/main" id="{DA7BD579-7957-15BF-0F78-FEA0351B8267}"/>
              </a:ext>
            </a:extLst>
          </p:cNvPr>
          <p:cNvPicPr preferRelativeResize="0"/>
          <p:nvPr/>
        </p:nvPicPr>
        <p:blipFill>
          <a:blip r:embed="rId2">
            <a:alphaModFix/>
          </a:blip>
          <a:stretch>
            <a:fillRect/>
          </a:stretch>
        </p:blipFill>
        <p:spPr>
          <a:xfrm>
            <a:off x="5230316" y="116632"/>
            <a:ext cx="6696745" cy="6624736"/>
          </a:xfrm>
          <a:prstGeom prst="rect">
            <a:avLst/>
          </a:prstGeom>
          <a:noFill/>
          <a:ln>
            <a:noFill/>
          </a:ln>
        </p:spPr>
      </p:pic>
      <p:pic>
        <p:nvPicPr>
          <p:cNvPr id="3" name="Picture 2" descr="What is a Digital Footprint?">
            <a:extLst>
              <a:ext uri="{FF2B5EF4-FFF2-40B4-BE49-F238E27FC236}">
                <a16:creationId xmlns:a16="http://schemas.microsoft.com/office/drawing/2014/main" id="{08D6C447-9794-DCB8-F1E2-0F3CB8F2D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64" y="1052737"/>
            <a:ext cx="4680520" cy="41980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976BD05-4002-9355-0843-220CB69B1107}"/>
              </a:ext>
            </a:extLst>
          </p:cNvPr>
          <p:cNvSpPr txBox="1"/>
          <p:nvPr/>
        </p:nvSpPr>
        <p:spPr>
          <a:xfrm>
            <a:off x="369776" y="5373216"/>
            <a:ext cx="4464496" cy="1200329"/>
          </a:xfrm>
          <a:prstGeom prst="rect">
            <a:avLst/>
          </a:prstGeom>
          <a:noFill/>
        </p:spPr>
        <p:txBody>
          <a:bodyPr wrap="square">
            <a:spAutoFit/>
          </a:bodyPr>
          <a:lstStyle/>
          <a:p>
            <a:pPr algn="ctr"/>
            <a:r>
              <a:rPr lang="en-US" sz="2400" b="1" kern="0" dirty="0">
                <a:effectLst/>
                <a:latin typeface="Georgia" panose="02040502050405020303" pitchFamily="18" charset="0"/>
                <a:ea typeface="Calibri" panose="020F0502020204030204" pitchFamily="34" charset="0"/>
                <a:cs typeface="Arial" panose="020B0604020202020204" pitchFamily="34" charset="0"/>
              </a:rPr>
              <a:t>No matter where we go, we leave behind a footprint that others can see. </a:t>
            </a:r>
            <a:endParaRPr lang="en-IN" sz="2400" b="1" dirty="0"/>
          </a:p>
        </p:txBody>
      </p:sp>
    </p:spTree>
    <p:extLst>
      <p:ext uri="{BB962C8B-B14F-4D97-AF65-F5344CB8AC3E}">
        <p14:creationId xmlns:p14="http://schemas.microsoft.com/office/powerpoint/2010/main" val="371599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726234" y="372799"/>
            <a:ext cx="10969943" cy="763401"/>
          </a:xfrm>
          <a:prstGeom prst="rect">
            <a:avLst/>
          </a:prstGeom>
          <a:noFill/>
          <a:ln>
            <a:noFill/>
          </a:ln>
        </p:spPr>
        <p:txBody>
          <a:bodyPr spcFirstLastPara="1" wrap="square" lIns="121868" tIns="121868" rIns="121868" bIns="121868" anchor="t" anchorCtr="0">
            <a:noAutofit/>
          </a:bodyPr>
          <a:lstStyle/>
          <a:p>
            <a:pPr>
              <a:buSzPts val="1100"/>
            </a:pPr>
            <a:r>
              <a:rPr lang="en" sz="4799"/>
              <a:t>Ethics In Real-Life</a:t>
            </a:r>
            <a:endParaRPr sz="4799"/>
          </a:p>
        </p:txBody>
      </p:sp>
      <p:grpSp>
        <p:nvGrpSpPr>
          <p:cNvPr id="78" name="Google Shape;78;p17"/>
          <p:cNvGrpSpPr/>
          <p:nvPr/>
        </p:nvGrpSpPr>
        <p:grpSpPr>
          <a:xfrm>
            <a:off x="3899075" y="2789779"/>
            <a:ext cx="4384033" cy="2501675"/>
            <a:chOff x="2925068" y="2092209"/>
            <a:chExt cx="3288881" cy="1876745"/>
          </a:xfrm>
        </p:grpSpPr>
        <p:sp>
          <p:nvSpPr>
            <p:cNvPr id="79" name="Google Shape;79;p17"/>
            <p:cNvSpPr/>
            <p:nvPr/>
          </p:nvSpPr>
          <p:spPr>
            <a:xfrm>
              <a:off x="3215525" y="2092209"/>
              <a:ext cx="2707966" cy="1691850"/>
            </a:xfrm>
            <a:custGeom>
              <a:avLst/>
              <a:gdLst/>
              <a:ahLst/>
              <a:cxnLst/>
              <a:rect l="l" t="t" r="r" b="b"/>
              <a:pathLst>
                <a:path w="82309" h="51424" extrusionOk="0">
                  <a:moveTo>
                    <a:pt x="2334" y="0"/>
                  </a:moveTo>
                  <a:cubicBezTo>
                    <a:pt x="1036" y="0"/>
                    <a:pt x="0" y="1036"/>
                    <a:pt x="0" y="2334"/>
                  </a:cubicBezTo>
                  <a:lnTo>
                    <a:pt x="0" y="51423"/>
                  </a:lnTo>
                  <a:lnTo>
                    <a:pt x="82308" y="51423"/>
                  </a:lnTo>
                  <a:lnTo>
                    <a:pt x="82308" y="2334"/>
                  </a:lnTo>
                  <a:cubicBezTo>
                    <a:pt x="82308" y="1036"/>
                    <a:pt x="81273" y="0"/>
                    <a:pt x="79975" y="0"/>
                  </a:cubicBezTo>
                  <a:close/>
                </a:path>
              </a:pathLst>
            </a:custGeom>
            <a:solidFill>
              <a:schemeClr val="accent1"/>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80" name="Google Shape;80;p17"/>
            <p:cNvSpPr/>
            <p:nvPr/>
          </p:nvSpPr>
          <p:spPr>
            <a:xfrm>
              <a:off x="3323634" y="2235192"/>
              <a:ext cx="2492537" cy="1468557"/>
            </a:xfrm>
            <a:custGeom>
              <a:avLst/>
              <a:gdLst/>
              <a:ahLst/>
              <a:cxnLst/>
              <a:rect l="l" t="t" r="r" b="b"/>
              <a:pathLst>
                <a:path w="75761" h="44637" extrusionOk="0">
                  <a:moveTo>
                    <a:pt x="1" y="0"/>
                  </a:moveTo>
                  <a:lnTo>
                    <a:pt x="1" y="44637"/>
                  </a:lnTo>
                  <a:lnTo>
                    <a:pt x="75760" y="44637"/>
                  </a:lnTo>
                  <a:lnTo>
                    <a:pt x="75760" y="0"/>
                  </a:lnTo>
                  <a:close/>
                </a:path>
              </a:pathLst>
            </a:custGeom>
            <a:solidFill>
              <a:schemeClr val="accent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81" name="Google Shape;81;p17"/>
            <p:cNvSpPr/>
            <p:nvPr/>
          </p:nvSpPr>
          <p:spPr>
            <a:xfrm>
              <a:off x="2925068" y="3784023"/>
              <a:ext cx="3288881" cy="184931"/>
            </a:xfrm>
            <a:custGeom>
              <a:avLst/>
              <a:gdLst/>
              <a:ahLst/>
              <a:cxnLst/>
              <a:rect l="l" t="t" r="r" b="b"/>
              <a:pathLst>
                <a:path w="99966" h="5621" extrusionOk="0">
                  <a:moveTo>
                    <a:pt x="1" y="0"/>
                  </a:moveTo>
                  <a:lnTo>
                    <a:pt x="1" y="2703"/>
                  </a:lnTo>
                  <a:cubicBezTo>
                    <a:pt x="1" y="4310"/>
                    <a:pt x="1311" y="5620"/>
                    <a:pt x="2918" y="5620"/>
                  </a:cubicBezTo>
                  <a:lnTo>
                    <a:pt x="97049" y="5620"/>
                  </a:lnTo>
                  <a:cubicBezTo>
                    <a:pt x="98656" y="5620"/>
                    <a:pt x="99966" y="4310"/>
                    <a:pt x="99966" y="2703"/>
                  </a:cubicBezTo>
                  <a:lnTo>
                    <a:pt x="99966" y="0"/>
                  </a:lnTo>
                  <a:close/>
                </a:path>
              </a:pathLst>
            </a:custGeom>
            <a:solidFill>
              <a:schemeClr val="accent6"/>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82" name="Google Shape;82;p17"/>
            <p:cNvSpPr/>
            <p:nvPr/>
          </p:nvSpPr>
          <p:spPr>
            <a:xfrm>
              <a:off x="4180924" y="3783234"/>
              <a:ext cx="777592" cy="56062"/>
            </a:xfrm>
            <a:custGeom>
              <a:avLst/>
              <a:gdLst/>
              <a:ahLst/>
              <a:cxnLst/>
              <a:rect l="l" t="t" r="r" b="b"/>
              <a:pathLst>
                <a:path w="23635" h="1704" extrusionOk="0">
                  <a:moveTo>
                    <a:pt x="0" y="1"/>
                  </a:moveTo>
                  <a:lnTo>
                    <a:pt x="0" y="822"/>
                  </a:lnTo>
                  <a:cubicBezTo>
                    <a:pt x="0" y="1310"/>
                    <a:pt x="405" y="1703"/>
                    <a:pt x="881" y="1703"/>
                  </a:cubicBezTo>
                  <a:lnTo>
                    <a:pt x="22753" y="1703"/>
                  </a:lnTo>
                  <a:cubicBezTo>
                    <a:pt x="23229" y="1703"/>
                    <a:pt x="23622" y="1310"/>
                    <a:pt x="23634" y="822"/>
                  </a:cubicBezTo>
                  <a:lnTo>
                    <a:pt x="23634" y="1"/>
                  </a:lnTo>
                  <a:close/>
                </a:path>
              </a:pathLst>
            </a:custGeom>
            <a:solidFill>
              <a:schemeClr val="accent1"/>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83" name="Google Shape;83;p17"/>
            <p:cNvSpPr/>
            <p:nvPr/>
          </p:nvSpPr>
          <p:spPr>
            <a:xfrm>
              <a:off x="3323059" y="2235192"/>
              <a:ext cx="2492899" cy="1468557"/>
            </a:xfrm>
            <a:custGeom>
              <a:avLst/>
              <a:gdLst/>
              <a:ahLst/>
              <a:cxnLst/>
              <a:rect l="l" t="t" r="r" b="b"/>
              <a:pathLst>
                <a:path w="75772" h="44637" extrusionOk="0">
                  <a:moveTo>
                    <a:pt x="1" y="0"/>
                  </a:moveTo>
                  <a:lnTo>
                    <a:pt x="1" y="44637"/>
                  </a:lnTo>
                  <a:lnTo>
                    <a:pt x="75772" y="0"/>
                  </a:lnTo>
                  <a:close/>
                </a:path>
              </a:pathLst>
            </a:custGeom>
            <a:solidFill>
              <a:schemeClr val="lt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84" name="Google Shape;84;p17"/>
            <p:cNvSpPr/>
            <p:nvPr/>
          </p:nvSpPr>
          <p:spPr>
            <a:xfrm>
              <a:off x="4150738" y="2399297"/>
              <a:ext cx="837535" cy="1077278"/>
            </a:xfrm>
            <a:custGeom>
              <a:avLst/>
              <a:gdLst/>
              <a:ahLst/>
              <a:cxnLst/>
              <a:rect l="l" t="t" r="r" b="b"/>
              <a:pathLst>
                <a:path w="25457" h="32744" extrusionOk="0">
                  <a:moveTo>
                    <a:pt x="12728" y="1"/>
                  </a:moveTo>
                  <a:lnTo>
                    <a:pt x="1" y="3775"/>
                  </a:lnTo>
                  <a:lnTo>
                    <a:pt x="1" y="22182"/>
                  </a:lnTo>
                  <a:cubicBezTo>
                    <a:pt x="5156" y="31398"/>
                    <a:pt x="12728" y="32743"/>
                    <a:pt x="12728" y="32743"/>
                  </a:cubicBezTo>
                  <a:cubicBezTo>
                    <a:pt x="12728" y="32743"/>
                    <a:pt x="20301" y="31386"/>
                    <a:pt x="25456" y="22182"/>
                  </a:cubicBezTo>
                  <a:lnTo>
                    <a:pt x="25456" y="3775"/>
                  </a:lnTo>
                  <a:lnTo>
                    <a:pt x="12728" y="1"/>
                  </a:lnTo>
                  <a:close/>
                </a:path>
              </a:pathLst>
            </a:custGeom>
            <a:solidFill>
              <a:schemeClr val="accent4"/>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85" name="Google Shape;85;p17"/>
            <p:cNvSpPr/>
            <p:nvPr/>
          </p:nvSpPr>
          <p:spPr>
            <a:xfrm>
              <a:off x="4176203" y="2431835"/>
              <a:ext cx="786606" cy="1012201"/>
            </a:xfrm>
            <a:custGeom>
              <a:avLst/>
              <a:gdLst/>
              <a:ahLst/>
              <a:cxnLst/>
              <a:rect l="l" t="t" r="r" b="b"/>
              <a:pathLst>
                <a:path w="23909" h="30766" fill="none" extrusionOk="0">
                  <a:moveTo>
                    <a:pt x="11954" y="0"/>
                  </a:moveTo>
                  <a:lnTo>
                    <a:pt x="1" y="3560"/>
                  </a:lnTo>
                  <a:lnTo>
                    <a:pt x="1" y="20860"/>
                  </a:lnTo>
                  <a:cubicBezTo>
                    <a:pt x="4846" y="29504"/>
                    <a:pt x="11954" y="30766"/>
                    <a:pt x="11954" y="30766"/>
                  </a:cubicBezTo>
                  <a:cubicBezTo>
                    <a:pt x="11954" y="30766"/>
                    <a:pt x="19062" y="29504"/>
                    <a:pt x="23908" y="20860"/>
                  </a:cubicBezTo>
                  <a:lnTo>
                    <a:pt x="23908" y="3560"/>
                  </a:lnTo>
                  <a:close/>
                </a:path>
              </a:pathLst>
            </a:custGeom>
            <a:noFill/>
            <a:ln w="9525" cap="flat" cmpd="sng">
              <a:solidFill>
                <a:srgbClr val="FCFCFC"/>
              </a:solidFill>
              <a:prstDash val="solid"/>
              <a:miter lim="11906"/>
              <a:headEnd type="none" w="sm" len="sm"/>
              <a:tailEnd type="none" w="sm" len="sm"/>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86" name="Google Shape;86;p17"/>
            <p:cNvSpPr/>
            <p:nvPr/>
          </p:nvSpPr>
          <p:spPr>
            <a:xfrm>
              <a:off x="4479392" y="2781627"/>
              <a:ext cx="180226" cy="313011"/>
            </a:xfrm>
            <a:custGeom>
              <a:avLst/>
              <a:gdLst/>
              <a:ahLst/>
              <a:cxnLst/>
              <a:rect l="l" t="t" r="r" b="b"/>
              <a:pathLst>
                <a:path w="5478" h="9514" extrusionOk="0">
                  <a:moveTo>
                    <a:pt x="2739" y="0"/>
                  </a:moveTo>
                  <a:cubicBezTo>
                    <a:pt x="1227" y="0"/>
                    <a:pt x="1" y="1239"/>
                    <a:pt x="1" y="2739"/>
                  </a:cubicBezTo>
                  <a:cubicBezTo>
                    <a:pt x="1" y="3810"/>
                    <a:pt x="608" y="4715"/>
                    <a:pt x="1501" y="5180"/>
                  </a:cubicBezTo>
                  <a:lnTo>
                    <a:pt x="1489" y="5180"/>
                  </a:lnTo>
                  <a:lnTo>
                    <a:pt x="310" y="9513"/>
                  </a:lnTo>
                  <a:lnTo>
                    <a:pt x="5168" y="9513"/>
                  </a:lnTo>
                  <a:lnTo>
                    <a:pt x="3978" y="5180"/>
                  </a:lnTo>
                  <a:cubicBezTo>
                    <a:pt x="4871" y="4727"/>
                    <a:pt x="5478" y="3810"/>
                    <a:pt x="5478" y="2739"/>
                  </a:cubicBezTo>
                  <a:cubicBezTo>
                    <a:pt x="5478" y="1215"/>
                    <a:pt x="4251" y="0"/>
                    <a:pt x="2739" y="0"/>
                  </a:cubicBezTo>
                  <a:close/>
                </a:path>
              </a:pathLst>
            </a:custGeom>
            <a:solidFill>
              <a:schemeClr val="accent1"/>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grpSp>
      <p:sp>
        <p:nvSpPr>
          <p:cNvPr id="87" name="Google Shape;87;p17"/>
          <p:cNvSpPr txBox="1"/>
          <p:nvPr/>
        </p:nvSpPr>
        <p:spPr>
          <a:xfrm>
            <a:off x="294568" y="3893652"/>
            <a:ext cx="2009808" cy="205128"/>
          </a:xfrm>
          <a:prstGeom prst="rect">
            <a:avLst/>
          </a:prstGeom>
          <a:noFill/>
          <a:ln>
            <a:noFill/>
          </a:ln>
        </p:spPr>
        <p:txBody>
          <a:bodyPr spcFirstLastPara="1" wrap="square" lIns="0" tIns="121868" rIns="0" bIns="121868" anchor="ctr" anchorCtr="0">
            <a:noAutofit/>
          </a:bodyPr>
          <a:lstStyle/>
          <a:p>
            <a:pPr defTabSz="1218895">
              <a:buClr>
                <a:srgbClr val="000000"/>
              </a:buClr>
              <a:buSzPts val="1800"/>
            </a:pPr>
            <a:r>
              <a:rPr lang="en" sz="2399" b="1" kern="0">
                <a:solidFill>
                  <a:srgbClr val="000000"/>
                </a:solidFill>
                <a:latin typeface="Fira Sans"/>
                <a:ea typeface="Fira Sans"/>
                <a:cs typeface="Fira Sans"/>
                <a:sym typeface="Fira Sans"/>
              </a:rPr>
              <a:t>Responsibility</a:t>
            </a:r>
            <a:endParaRPr sz="2399" b="1" kern="0">
              <a:solidFill>
                <a:srgbClr val="000000"/>
              </a:solidFill>
              <a:latin typeface="Fira Sans"/>
              <a:ea typeface="Fira Sans"/>
              <a:cs typeface="Fira Sans"/>
              <a:sym typeface="Fira Sans"/>
            </a:endParaRPr>
          </a:p>
        </p:txBody>
      </p:sp>
      <p:sp>
        <p:nvSpPr>
          <p:cNvPr id="88" name="Google Shape;88;p17"/>
          <p:cNvSpPr txBox="1"/>
          <p:nvPr/>
        </p:nvSpPr>
        <p:spPr>
          <a:xfrm>
            <a:off x="9347774" y="1965612"/>
            <a:ext cx="1727550" cy="267130"/>
          </a:xfrm>
          <a:prstGeom prst="rect">
            <a:avLst/>
          </a:prstGeom>
          <a:noFill/>
          <a:ln>
            <a:noFill/>
          </a:ln>
        </p:spPr>
        <p:txBody>
          <a:bodyPr spcFirstLastPara="1" wrap="square" lIns="0" tIns="121868" rIns="0" bIns="121868" anchor="ctr" anchorCtr="0">
            <a:noAutofit/>
          </a:bodyPr>
          <a:lstStyle/>
          <a:p>
            <a:pPr algn="r" defTabSz="1218895">
              <a:buClr>
                <a:srgbClr val="000000"/>
              </a:buClr>
              <a:buSzPts val="1800"/>
            </a:pPr>
            <a:r>
              <a:rPr lang="en" sz="2399" b="1" kern="0">
                <a:solidFill>
                  <a:srgbClr val="000000"/>
                </a:solidFill>
                <a:latin typeface="Fira Sans"/>
                <a:ea typeface="Fira Sans"/>
                <a:cs typeface="Fira Sans"/>
                <a:sym typeface="Fira Sans"/>
              </a:rPr>
              <a:t>Honesty</a:t>
            </a:r>
            <a:endParaRPr sz="2399" b="1" kern="0">
              <a:solidFill>
                <a:srgbClr val="000000"/>
              </a:solidFill>
              <a:latin typeface="Fira Sans"/>
              <a:ea typeface="Fira Sans"/>
              <a:cs typeface="Fira Sans"/>
              <a:sym typeface="Fira Sans"/>
            </a:endParaRPr>
          </a:p>
        </p:txBody>
      </p:sp>
      <p:sp>
        <p:nvSpPr>
          <p:cNvPr id="89" name="Google Shape;89;p17"/>
          <p:cNvSpPr txBox="1"/>
          <p:nvPr/>
        </p:nvSpPr>
        <p:spPr>
          <a:xfrm>
            <a:off x="1137711" y="5673082"/>
            <a:ext cx="1727550" cy="267130"/>
          </a:xfrm>
          <a:prstGeom prst="rect">
            <a:avLst/>
          </a:prstGeom>
          <a:noFill/>
          <a:ln>
            <a:noFill/>
          </a:ln>
        </p:spPr>
        <p:txBody>
          <a:bodyPr spcFirstLastPara="1" wrap="square" lIns="0" tIns="121868" rIns="0" bIns="121868" anchor="ctr" anchorCtr="0">
            <a:noAutofit/>
          </a:bodyPr>
          <a:lstStyle/>
          <a:p>
            <a:pPr defTabSz="1218895">
              <a:buClr>
                <a:srgbClr val="000000"/>
              </a:buClr>
              <a:buSzPts val="1800"/>
            </a:pPr>
            <a:r>
              <a:rPr lang="en" sz="2399" b="1" kern="0">
                <a:solidFill>
                  <a:srgbClr val="000000"/>
                </a:solidFill>
                <a:latin typeface="Fira Sans"/>
                <a:ea typeface="Fira Sans"/>
                <a:cs typeface="Fira Sans"/>
                <a:sym typeface="Fira Sans"/>
              </a:rPr>
              <a:t>Respect</a:t>
            </a:r>
            <a:endParaRPr sz="2399" b="1" kern="0">
              <a:solidFill>
                <a:srgbClr val="000000"/>
              </a:solidFill>
              <a:latin typeface="Fira Sans"/>
              <a:ea typeface="Fira Sans"/>
              <a:cs typeface="Fira Sans"/>
              <a:sym typeface="Fira Sans"/>
            </a:endParaRPr>
          </a:p>
        </p:txBody>
      </p:sp>
      <p:sp>
        <p:nvSpPr>
          <p:cNvPr id="90" name="Google Shape;90;p17"/>
          <p:cNvSpPr txBox="1"/>
          <p:nvPr/>
        </p:nvSpPr>
        <p:spPr>
          <a:xfrm>
            <a:off x="9317907" y="5657286"/>
            <a:ext cx="1727550" cy="267130"/>
          </a:xfrm>
          <a:prstGeom prst="rect">
            <a:avLst/>
          </a:prstGeom>
          <a:noFill/>
          <a:ln>
            <a:noFill/>
          </a:ln>
        </p:spPr>
        <p:txBody>
          <a:bodyPr spcFirstLastPara="1" wrap="square" lIns="0" tIns="121868" rIns="0" bIns="121868" anchor="ctr" anchorCtr="0">
            <a:noAutofit/>
          </a:bodyPr>
          <a:lstStyle/>
          <a:p>
            <a:pPr algn="r" defTabSz="1218895">
              <a:buClr>
                <a:srgbClr val="000000"/>
              </a:buClr>
              <a:buSzPts val="1800"/>
            </a:pPr>
            <a:r>
              <a:rPr lang="en" sz="2399" b="1" kern="0">
                <a:solidFill>
                  <a:srgbClr val="000000"/>
                </a:solidFill>
                <a:latin typeface="Fira Sans"/>
                <a:ea typeface="Fira Sans"/>
                <a:cs typeface="Fira Sans"/>
                <a:sym typeface="Fira Sans"/>
              </a:rPr>
              <a:t>Morality</a:t>
            </a:r>
            <a:endParaRPr sz="2399" b="1" kern="0">
              <a:solidFill>
                <a:srgbClr val="000000"/>
              </a:solidFill>
              <a:latin typeface="Fira Sans"/>
              <a:ea typeface="Fira Sans"/>
              <a:cs typeface="Fira Sans"/>
              <a:sym typeface="Fira Sans"/>
            </a:endParaRPr>
          </a:p>
        </p:txBody>
      </p:sp>
      <p:sp>
        <p:nvSpPr>
          <p:cNvPr id="91" name="Google Shape;91;p17"/>
          <p:cNvSpPr txBox="1"/>
          <p:nvPr/>
        </p:nvSpPr>
        <p:spPr>
          <a:xfrm>
            <a:off x="1113500" y="1965612"/>
            <a:ext cx="1727550" cy="267130"/>
          </a:xfrm>
          <a:prstGeom prst="rect">
            <a:avLst/>
          </a:prstGeom>
          <a:noFill/>
          <a:ln>
            <a:noFill/>
          </a:ln>
        </p:spPr>
        <p:txBody>
          <a:bodyPr spcFirstLastPara="1" wrap="square" lIns="0" tIns="121868" rIns="0" bIns="121868" anchor="ctr" anchorCtr="0">
            <a:noAutofit/>
          </a:bodyPr>
          <a:lstStyle/>
          <a:p>
            <a:pPr defTabSz="1218895">
              <a:buClr>
                <a:srgbClr val="000000"/>
              </a:buClr>
              <a:buSzPts val="1800"/>
            </a:pPr>
            <a:r>
              <a:rPr lang="en" sz="2399" b="1" kern="0">
                <a:solidFill>
                  <a:srgbClr val="000000"/>
                </a:solidFill>
                <a:latin typeface="Fira Sans"/>
                <a:ea typeface="Fira Sans"/>
                <a:cs typeface="Fira Sans"/>
                <a:sym typeface="Fira Sans"/>
              </a:rPr>
              <a:t>Fairness</a:t>
            </a:r>
            <a:endParaRPr sz="2399" b="1" kern="0">
              <a:solidFill>
                <a:srgbClr val="000000"/>
              </a:solidFill>
              <a:latin typeface="Fira Sans"/>
              <a:ea typeface="Fira Sans"/>
              <a:cs typeface="Fira Sans"/>
              <a:sym typeface="Fira Sans"/>
            </a:endParaRPr>
          </a:p>
        </p:txBody>
      </p:sp>
      <p:sp>
        <p:nvSpPr>
          <p:cNvPr id="92" name="Google Shape;92;p17"/>
          <p:cNvSpPr txBox="1"/>
          <p:nvPr/>
        </p:nvSpPr>
        <p:spPr>
          <a:xfrm>
            <a:off x="9447369" y="3796181"/>
            <a:ext cx="2312367" cy="356185"/>
          </a:xfrm>
          <a:prstGeom prst="rect">
            <a:avLst/>
          </a:prstGeom>
          <a:noFill/>
          <a:ln>
            <a:noFill/>
          </a:ln>
        </p:spPr>
        <p:txBody>
          <a:bodyPr spcFirstLastPara="1" wrap="square" lIns="0" tIns="121868" rIns="0" bIns="121868" anchor="ctr" anchorCtr="0">
            <a:noAutofit/>
          </a:bodyPr>
          <a:lstStyle/>
          <a:p>
            <a:pPr algn="r" defTabSz="1218895">
              <a:buClr>
                <a:srgbClr val="000000"/>
              </a:buClr>
              <a:buSzPts val="1800"/>
            </a:pPr>
            <a:r>
              <a:rPr lang="en" sz="2399" b="1" kern="0">
                <a:solidFill>
                  <a:srgbClr val="000000"/>
                </a:solidFill>
                <a:latin typeface="Fira Sans"/>
                <a:ea typeface="Fira Sans"/>
                <a:cs typeface="Fira Sans"/>
                <a:sym typeface="Fira Sans"/>
              </a:rPr>
              <a:t>Transparency </a:t>
            </a:r>
            <a:endParaRPr sz="2399" b="1" kern="0">
              <a:solidFill>
                <a:srgbClr val="000000"/>
              </a:solidFill>
              <a:latin typeface="Fira Sans"/>
              <a:ea typeface="Fira Sans"/>
              <a:cs typeface="Fira Sans"/>
              <a:sym typeface="Fira Sans"/>
            </a:endParaRPr>
          </a:p>
        </p:txBody>
      </p:sp>
      <p:grpSp>
        <p:nvGrpSpPr>
          <p:cNvPr id="93" name="Google Shape;93;p17"/>
          <p:cNvGrpSpPr/>
          <p:nvPr/>
        </p:nvGrpSpPr>
        <p:grpSpPr>
          <a:xfrm>
            <a:off x="7680000" y="1854610"/>
            <a:ext cx="2125096" cy="1003938"/>
            <a:chOff x="5761500" y="1390650"/>
            <a:chExt cx="1594237" cy="753150"/>
          </a:xfrm>
        </p:grpSpPr>
        <p:grpSp>
          <p:nvGrpSpPr>
            <p:cNvPr id="94" name="Google Shape;94;p17"/>
            <p:cNvGrpSpPr/>
            <p:nvPr/>
          </p:nvGrpSpPr>
          <p:grpSpPr>
            <a:xfrm>
              <a:off x="6879773" y="1390650"/>
              <a:ext cx="475964" cy="475964"/>
              <a:chOff x="6574973" y="1390650"/>
              <a:chExt cx="475964" cy="475964"/>
            </a:xfrm>
          </p:grpSpPr>
          <p:sp>
            <p:nvSpPr>
              <p:cNvPr id="95" name="Google Shape;95;p17"/>
              <p:cNvSpPr/>
              <p:nvPr/>
            </p:nvSpPr>
            <p:spPr>
              <a:xfrm>
                <a:off x="6574973" y="1390650"/>
                <a:ext cx="475964" cy="475964"/>
              </a:xfrm>
              <a:custGeom>
                <a:avLst/>
                <a:gdLst/>
                <a:ahLst/>
                <a:cxnLst/>
                <a:rect l="l" t="t" r="r" b="b"/>
                <a:pathLst>
                  <a:path w="14467" h="14467" extrusionOk="0">
                    <a:moveTo>
                      <a:pt x="7228" y="0"/>
                    </a:moveTo>
                    <a:cubicBezTo>
                      <a:pt x="3239" y="0"/>
                      <a:pt x="1" y="3227"/>
                      <a:pt x="1" y="7227"/>
                    </a:cubicBezTo>
                    <a:cubicBezTo>
                      <a:pt x="1" y="11228"/>
                      <a:pt x="3239" y="14466"/>
                      <a:pt x="7228" y="14466"/>
                    </a:cubicBezTo>
                    <a:cubicBezTo>
                      <a:pt x="11228" y="14466"/>
                      <a:pt x="14467" y="11228"/>
                      <a:pt x="14467" y="7227"/>
                    </a:cubicBezTo>
                    <a:cubicBezTo>
                      <a:pt x="14467" y="3227"/>
                      <a:pt x="11228" y="0"/>
                      <a:pt x="7228" y="0"/>
                    </a:cubicBezTo>
                    <a:close/>
                  </a:path>
                </a:pathLst>
              </a:custGeom>
              <a:solidFill>
                <a:schemeClr val="accent5"/>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96" name="Google Shape;96;p17"/>
              <p:cNvSpPr/>
              <p:nvPr/>
            </p:nvSpPr>
            <p:spPr>
              <a:xfrm>
                <a:off x="6614552" y="1513268"/>
                <a:ext cx="398781" cy="230728"/>
              </a:xfrm>
              <a:custGeom>
                <a:avLst/>
                <a:gdLst/>
                <a:ahLst/>
                <a:cxnLst/>
                <a:rect l="l" t="t" r="r" b="b"/>
                <a:pathLst>
                  <a:path w="12121" h="7013" fill="none" extrusionOk="0">
                    <a:moveTo>
                      <a:pt x="5001" y="7013"/>
                    </a:moveTo>
                    <a:lnTo>
                      <a:pt x="2262" y="7013"/>
                    </a:lnTo>
                    <a:cubicBezTo>
                      <a:pt x="1119" y="7013"/>
                      <a:pt x="0" y="6060"/>
                      <a:pt x="0" y="4870"/>
                    </a:cubicBezTo>
                    <a:cubicBezTo>
                      <a:pt x="0" y="3774"/>
                      <a:pt x="810" y="2786"/>
                      <a:pt x="1941" y="2786"/>
                    </a:cubicBezTo>
                    <a:cubicBezTo>
                      <a:pt x="2262" y="2786"/>
                      <a:pt x="2572" y="2881"/>
                      <a:pt x="2858" y="3012"/>
                    </a:cubicBezTo>
                    <a:cubicBezTo>
                      <a:pt x="2858" y="2941"/>
                      <a:pt x="2846" y="2858"/>
                      <a:pt x="2846" y="2786"/>
                    </a:cubicBezTo>
                    <a:cubicBezTo>
                      <a:pt x="2846" y="1238"/>
                      <a:pt x="4096" y="0"/>
                      <a:pt x="5632" y="0"/>
                    </a:cubicBezTo>
                    <a:cubicBezTo>
                      <a:pt x="6941" y="0"/>
                      <a:pt x="8037" y="917"/>
                      <a:pt x="8334" y="2131"/>
                    </a:cubicBezTo>
                    <a:cubicBezTo>
                      <a:pt x="8704" y="1881"/>
                      <a:pt x="9168" y="1726"/>
                      <a:pt x="9644" y="1726"/>
                    </a:cubicBezTo>
                    <a:cubicBezTo>
                      <a:pt x="10359" y="1726"/>
                      <a:pt x="11049" y="2060"/>
                      <a:pt x="11490" y="2619"/>
                    </a:cubicBezTo>
                    <a:cubicBezTo>
                      <a:pt x="11823" y="3036"/>
                      <a:pt x="12002" y="3560"/>
                      <a:pt x="12025" y="4096"/>
                    </a:cubicBezTo>
                    <a:cubicBezTo>
                      <a:pt x="12121" y="5513"/>
                      <a:pt x="11252" y="7013"/>
                      <a:pt x="9739" y="7013"/>
                    </a:cubicBezTo>
                    <a:lnTo>
                      <a:pt x="7072" y="7013"/>
                    </a:lnTo>
                    <a:lnTo>
                      <a:pt x="7072" y="7013"/>
                    </a:lnTo>
                    <a:lnTo>
                      <a:pt x="7072" y="5060"/>
                    </a:lnTo>
                    <a:lnTo>
                      <a:pt x="7751" y="5060"/>
                    </a:lnTo>
                    <a:lnTo>
                      <a:pt x="6037" y="3155"/>
                    </a:lnTo>
                    <a:lnTo>
                      <a:pt x="4334" y="5060"/>
                    </a:lnTo>
                    <a:lnTo>
                      <a:pt x="5013" y="5060"/>
                    </a:lnTo>
                    <a:lnTo>
                      <a:pt x="5013" y="7013"/>
                    </a:lnTo>
                  </a:path>
                </a:pathLst>
              </a:custGeom>
              <a:solidFill>
                <a:schemeClr val="accent5"/>
              </a:solidFill>
              <a:ln w="9525" cap="rnd" cmpd="sng">
                <a:solidFill>
                  <a:schemeClr val="lt1"/>
                </a:solidFill>
                <a:prstDash val="solid"/>
                <a:round/>
                <a:headEnd type="none" w="sm" len="sm"/>
                <a:tailEnd type="none" w="sm" len="sm"/>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grpSp>
        <p:cxnSp>
          <p:nvCxnSpPr>
            <p:cNvPr id="97" name="Google Shape;97;p17"/>
            <p:cNvCxnSpPr/>
            <p:nvPr/>
          </p:nvCxnSpPr>
          <p:spPr>
            <a:xfrm rot="10800000" flipH="1">
              <a:off x="5761500" y="1639500"/>
              <a:ext cx="980700" cy="504300"/>
            </a:xfrm>
            <a:prstGeom prst="curvedConnector3">
              <a:avLst>
                <a:gd name="adj1" fmla="val 50000"/>
              </a:avLst>
            </a:prstGeom>
            <a:noFill/>
            <a:ln w="9525" cap="flat" cmpd="sng">
              <a:solidFill>
                <a:srgbClr val="000000"/>
              </a:solidFill>
              <a:prstDash val="solid"/>
              <a:round/>
              <a:headEnd type="none" w="sm" len="sm"/>
              <a:tailEnd type="oval" w="med" len="med"/>
            </a:ln>
          </p:spPr>
        </p:cxnSp>
      </p:grpSp>
      <p:grpSp>
        <p:nvGrpSpPr>
          <p:cNvPr id="98" name="Google Shape;98;p17"/>
          <p:cNvGrpSpPr/>
          <p:nvPr/>
        </p:nvGrpSpPr>
        <p:grpSpPr>
          <a:xfrm>
            <a:off x="2378074" y="1854610"/>
            <a:ext cx="2119388" cy="1003938"/>
            <a:chOff x="1784020" y="1390650"/>
            <a:chExt cx="1589955" cy="753150"/>
          </a:xfrm>
        </p:grpSpPr>
        <p:grpSp>
          <p:nvGrpSpPr>
            <p:cNvPr id="99" name="Google Shape;99;p17"/>
            <p:cNvGrpSpPr/>
            <p:nvPr/>
          </p:nvGrpSpPr>
          <p:grpSpPr>
            <a:xfrm>
              <a:off x="1784020" y="1390650"/>
              <a:ext cx="475964" cy="475964"/>
              <a:chOff x="2088820" y="1390650"/>
              <a:chExt cx="475964" cy="475964"/>
            </a:xfrm>
          </p:grpSpPr>
          <p:sp>
            <p:nvSpPr>
              <p:cNvPr id="100" name="Google Shape;100;p17"/>
              <p:cNvSpPr/>
              <p:nvPr/>
            </p:nvSpPr>
            <p:spPr>
              <a:xfrm>
                <a:off x="2088820" y="1390650"/>
                <a:ext cx="475964" cy="475964"/>
              </a:xfrm>
              <a:custGeom>
                <a:avLst/>
                <a:gdLst/>
                <a:ahLst/>
                <a:cxnLst/>
                <a:rect l="l" t="t" r="r" b="b"/>
                <a:pathLst>
                  <a:path w="14467" h="14467" extrusionOk="0">
                    <a:moveTo>
                      <a:pt x="7228" y="0"/>
                    </a:moveTo>
                    <a:cubicBezTo>
                      <a:pt x="3239" y="0"/>
                      <a:pt x="1" y="3227"/>
                      <a:pt x="1" y="7227"/>
                    </a:cubicBezTo>
                    <a:cubicBezTo>
                      <a:pt x="1" y="11228"/>
                      <a:pt x="3239" y="14466"/>
                      <a:pt x="7228" y="14466"/>
                    </a:cubicBezTo>
                    <a:cubicBezTo>
                      <a:pt x="11228" y="14466"/>
                      <a:pt x="14467" y="11228"/>
                      <a:pt x="14467" y="7227"/>
                    </a:cubicBezTo>
                    <a:cubicBezTo>
                      <a:pt x="14467" y="3227"/>
                      <a:pt x="11228" y="0"/>
                      <a:pt x="7228" y="0"/>
                    </a:cubicBezTo>
                    <a:close/>
                  </a:path>
                </a:pathLst>
              </a:custGeom>
              <a:solidFill>
                <a:schemeClr val="accent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01" name="Google Shape;101;p17"/>
              <p:cNvSpPr/>
              <p:nvPr/>
            </p:nvSpPr>
            <p:spPr>
              <a:xfrm>
                <a:off x="2202423" y="1609599"/>
                <a:ext cx="248395" cy="170060"/>
              </a:xfrm>
              <a:custGeom>
                <a:avLst/>
                <a:gdLst/>
                <a:ahLst/>
                <a:cxnLst/>
                <a:rect l="l" t="t" r="r" b="b"/>
                <a:pathLst>
                  <a:path w="7550" h="5169" fill="none" extrusionOk="0">
                    <a:moveTo>
                      <a:pt x="7049" y="5168"/>
                    </a:moveTo>
                    <a:lnTo>
                      <a:pt x="489" y="5168"/>
                    </a:lnTo>
                    <a:cubicBezTo>
                      <a:pt x="215" y="5168"/>
                      <a:pt x="1" y="4954"/>
                      <a:pt x="1" y="4680"/>
                    </a:cubicBezTo>
                    <a:lnTo>
                      <a:pt x="1" y="501"/>
                    </a:lnTo>
                    <a:cubicBezTo>
                      <a:pt x="1" y="227"/>
                      <a:pt x="215" y="1"/>
                      <a:pt x="489" y="1"/>
                    </a:cubicBezTo>
                    <a:lnTo>
                      <a:pt x="7049" y="1"/>
                    </a:lnTo>
                    <a:cubicBezTo>
                      <a:pt x="7323" y="1"/>
                      <a:pt x="7549" y="227"/>
                      <a:pt x="7549" y="501"/>
                    </a:cubicBezTo>
                    <a:lnTo>
                      <a:pt x="7549" y="4680"/>
                    </a:lnTo>
                    <a:cubicBezTo>
                      <a:pt x="7549" y="4966"/>
                      <a:pt x="7323" y="5168"/>
                      <a:pt x="7049" y="5168"/>
                    </a:cubicBezTo>
                    <a:close/>
                  </a:path>
                </a:pathLst>
              </a:custGeom>
              <a:solidFill>
                <a:schemeClr val="accent2"/>
              </a:solidFill>
              <a:ln w="9525" cap="flat" cmpd="sng">
                <a:solidFill>
                  <a:schemeClr val="lt1"/>
                </a:solidFill>
                <a:prstDash val="solid"/>
                <a:miter lim="11906"/>
                <a:headEnd type="none" w="sm" len="sm"/>
                <a:tailEnd type="none" w="sm" len="sm"/>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02" name="Google Shape;102;p17"/>
              <p:cNvSpPr/>
              <p:nvPr/>
            </p:nvSpPr>
            <p:spPr>
              <a:xfrm>
                <a:off x="2243943" y="1477210"/>
                <a:ext cx="164566" cy="133212"/>
              </a:xfrm>
              <a:custGeom>
                <a:avLst/>
                <a:gdLst/>
                <a:ahLst/>
                <a:cxnLst/>
                <a:rect l="l" t="t" r="r" b="b"/>
                <a:pathLst>
                  <a:path w="5002" h="4049" fill="none" extrusionOk="0">
                    <a:moveTo>
                      <a:pt x="5001" y="4049"/>
                    </a:moveTo>
                    <a:lnTo>
                      <a:pt x="5001" y="2501"/>
                    </a:lnTo>
                    <a:cubicBezTo>
                      <a:pt x="5001" y="1120"/>
                      <a:pt x="3882" y="1"/>
                      <a:pt x="2501" y="1"/>
                    </a:cubicBezTo>
                    <a:lnTo>
                      <a:pt x="2501" y="1"/>
                    </a:lnTo>
                    <a:cubicBezTo>
                      <a:pt x="1120" y="1"/>
                      <a:pt x="1" y="1120"/>
                      <a:pt x="1" y="2501"/>
                    </a:cubicBezTo>
                    <a:lnTo>
                      <a:pt x="1" y="4049"/>
                    </a:lnTo>
                  </a:path>
                </a:pathLst>
              </a:custGeom>
              <a:solidFill>
                <a:schemeClr val="accent2"/>
              </a:solidFill>
              <a:ln w="9525" cap="flat" cmpd="sng">
                <a:solidFill>
                  <a:schemeClr val="lt1"/>
                </a:solidFill>
                <a:prstDash val="solid"/>
                <a:miter lim="11906"/>
                <a:headEnd type="none" w="sm" len="sm"/>
                <a:tailEnd type="none" w="sm" len="sm"/>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03" name="Google Shape;103;p17"/>
              <p:cNvSpPr/>
              <p:nvPr/>
            </p:nvSpPr>
            <p:spPr>
              <a:xfrm>
                <a:off x="2303492" y="1655824"/>
                <a:ext cx="45468" cy="78006"/>
              </a:xfrm>
              <a:custGeom>
                <a:avLst/>
                <a:gdLst/>
                <a:ahLst/>
                <a:cxnLst/>
                <a:rect l="l" t="t" r="r" b="b"/>
                <a:pathLst>
                  <a:path w="1382" h="2371" extrusionOk="0">
                    <a:moveTo>
                      <a:pt x="691" y="1"/>
                    </a:moveTo>
                    <a:cubicBezTo>
                      <a:pt x="298" y="1"/>
                      <a:pt x="0" y="299"/>
                      <a:pt x="0" y="680"/>
                    </a:cubicBezTo>
                    <a:cubicBezTo>
                      <a:pt x="0" y="953"/>
                      <a:pt x="155" y="1180"/>
                      <a:pt x="381" y="1299"/>
                    </a:cubicBezTo>
                    <a:lnTo>
                      <a:pt x="84" y="2370"/>
                    </a:lnTo>
                    <a:lnTo>
                      <a:pt x="1286" y="2370"/>
                    </a:lnTo>
                    <a:lnTo>
                      <a:pt x="1001" y="1299"/>
                    </a:lnTo>
                    <a:cubicBezTo>
                      <a:pt x="1227" y="1180"/>
                      <a:pt x="1382" y="953"/>
                      <a:pt x="1382" y="680"/>
                    </a:cubicBezTo>
                    <a:cubicBezTo>
                      <a:pt x="1382" y="310"/>
                      <a:pt x="1084" y="1"/>
                      <a:pt x="691" y="1"/>
                    </a:cubicBezTo>
                    <a:close/>
                  </a:path>
                </a:pathLst>
              </a:custGeom>
              <a:solidFill>
                <a:schemeClr val="accent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grpSp>
        <p:cxnSp>
          <p:nvCxnSpPr>
            <p:cNvPr id="104" name="Google Shape;104;p17"/>
            <p:cNvCxnSpPr/>
            <p:nvPr/>
          </p:nvCxnSpPr>
          <p:spPr>
            <a:xfrm rot="10800000">
              <a:off x="2393275" y="1639500"/>
              <a:ext cx="980700" cy="504300"/>
            </a:xfrm>
            <a:prstGeom prst="curvedConnector3">
              <a:avLst>
                <a:gd name="adj1" fmla="val 50000"/>
              </a:avLst>
            </a:prstGeom>
            <a:noFill/>
            <a:ln w="9525" cap="flat" cmpd="sng">
              <a:solidFill>
                <a:srgbClr val="000000"/>
              </a:solidFill>
              <a:prstDash val="solid"/>
              <a:round/>
              <a:headEnd type="none" w="sm" len="sm"/>
              <a:tailEnd type="oval" w="med" len="med"/>
            </a:ln>
          </p:spPr>
        </p:cxnSp>
      </p:grpSp>
      <p:grpSp>
        <p:nvGrpSpPr>
          <p:cNvPr id="105" name="Google Shape;105;p17"/>
          <p:cNvGrpSpPr/>
          <p:nvPr/>
        </p:nvGrpSpPr>
        <p:grpSpPr>
          <a:xfrm>
            <a:off x="7680000" y="5118627"/>
            <a:ext cx="2125096" cy="996252"/>
            <a:chOff x="5761500" y="3839300"/>
            <a:chExt cx="1594237" cy="747384"/>
          </a:xfrm>
        </p:grpSpPr>
        <p:grpSp>
          <p:nvGrpSpPr>
            <p:cNvPr id="106" name="Google Shape;106;p17"/>
            <p:cNvGrpSpPr/>
            <p:nvPr/>
          </p:nvGrpSpPr>
          <p:grpSpPr>
            <a:xfrm>
              <a:off x="6879773" y="4110720"/>
              <a:ext cx="475964" cy="475964"/>
              <a:chOff x="6574973" y="4110720"/>
              <a:chExt cx="475964" cy="475964"/>
            </a:xfrm>
          </p:grpSpPr>
          <p:sp>
            <p:nvSpPr>
              <p:cNvPr id="107" name="Google Shape;107;p17"/>
              <p:cNvSpPr/>
              <p:nvPr/>
            </p:nvSpPr>
            <p:spPr>
              <a:xfrm>
                <a:off x="6574973" y="4110720"/>
                <a:ext cx="475964" cy="475964"/>
              </a:xfrm>
              <a:custGeom>
                <a:avLst/>
                <a:gdLst/>
                <a:ahLst/>
                <a:cxnLst/>
                <a:rect l="l" t="t" r="r" b="b"/>
                <a:pathLst>
                  <a:path w="14467" h="14467" extrusionOk="0">
                    <a:moveTo>
                      <a:pt x="7228" y="0"/>
                    </a:moveTo>
                    <a:cubicBezTo>
                      <a:pt x="3239" y="0"/>
                      <a:pt x="1" y="3239"/>
                      <a:pt x="1" y="7239"/>
                    </a:cubicBezTo>
                    <a:cubicBezTo>
                      <a:pt x="1" y="11240"/>
                      <a:pt x="3239" y="14466"/>
                      <a:pt x="7228" y="14466"/>
                    </a:cubicBezTo>
                    <a:cubicBezTo>
                      <a:pt x="11228" y="14466"/>
                      <a:pt x="14467" y="11240"/>
                      <a:pt x="14467" y="7239"/>
                    </a:cubicBezTo>
                    <a:cubicBezTo>
                      <a:pt x="14467" y="3239"/>
                      <a:pt x="11228" y="0"/>
                      <a:pt x="7228" y="0"/>
                    </a:cubicBezTo>
                    <a:close/>
                  </a:path>
                </a:pathLst>
              </a:custGeom>
              <a:solidFill>
                <a:schemeClr val="accent1"/>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08" name="Google Shape;108;p17"/>
              <p:cNvSpPr/>
              <p:nvPr/>
            </p:nvSpPr>
            <p:spPr>
              <a:xfrm>
                <a:off x="6713647" y="4198069"/>
                <a:ext cx="199802" cy="300871"/>
              </a:xfrm>
              <a:custGeom>
                <a:avLst/>
                <a:gdLst/>
                <a:ahLst/>
                <a:cxnLst/>
                <a:rect l="l" t="t" r="r" b="b"/>
                <a:pathLst>
                  <a:path w="6073" h="9145" fill="none" extrusionOk="0">
                    <a:moveTo>
                      <a:pt x="0" y="0"/>
                    </a:moveTo>
                    <a:lnTo>
                      <a:pt x="6073" y="0"/>
                    </a:lnTo>
                    <a:lnTo>
                      <a:pt x="6073" y="9144"/>
                    </a:lnTo>
                    <a:lnTo>
                      <a:pt x="0" y="9144"/>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09" name="Google Shape;109;p17"/>
              <p:cNvSpPr/>
              <p:nvPr/>
            </p:nvSpPr>
            <p:spPr>
              <a:xfrm>
                <a:off x="6782572" y="4472653"/>
                <a:ext cx="61161" cy="33"/>
              </a:xfrm>
              <a:custGeom>
                <a:avLst/>
                <a:gdLst/>
                <a:ahLst/>
                <a:cxnLst/>
                <a:rect l="l" t="t" r="r" b="b"/>
                <a:pathLst>
                  <a:path w="1859" h="1" fill="none" extrusionOk="0">
                    <a:moveTo>
                      <a:pt x="1" y="1"/>
                    </a:moveTo>
                    <a:lnTo>
                      <a:pt x="1858" y="1"/>
                    </a:lnTo>
                  </a:path>
                </a:pathLst>
              </a:custGeom>
              <a:solidFill>
                <a:schemeClr val="accent1"/>
              </a:solidFill>
              <a:ln w="9525" cap="rnd" cmpd="sng">
                <a:solidFill>
                  <a:schemeClr val="lt1"/>
                </a:solidFill>
                <a:prstDash val="solid"/>
                <a:round/>
                <a:headEnd type="none" w="sm" len="sm"/>
                <a:tailEnd type="none" w="sm" len="sm"/>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10" name="Google Shape;110;p17"/>
              <p:cNvSpPr/>
              <p:nvPr/>
            </p:nvSpPr>
            <p:spPr>
              <a:xfrm>
                <a:off x="6771221" y="4272884"/>
                <a:ext cx="83862" cy="98733"/>
              </a:xfrm>
              <a:custGeom>
                <a:avLst/>
                <a:gdLst/>
                <a:ahLst/>
                <a:cxnLst/>
                <a:rect l="l" t="t" r="r" b="b"/>
                <a:pathLst>
                  <a:path w="2549" h="3001" fill="none" extrusionOk="0">
                    <a:moveTo>
                      <a:pt x="1" y="2465"/>
                    </a:moveTo>
                    <a:lnTo>
                      <a:pt x="941" y="3001"/>
                    </a:lnTo>
                    <a:lnTo>
                      <a:pt x="2549" y="0"/>
                    </a:lnTo>
                  </a:path>
                </a:pathLst>
              </a:custGeom>
              <a:solidFill>
                <a:schemeClr val="accent1"/>
              </a:solidFill>
              <a:ln w="9525" cap="rnd" cmpd="sng">
                <a:solidFill>
                  <a:schemeClr val="lt1"/>
                </a:solidFill>
                <a:prstDash val="solid"/>
                <a:round/>
                <a:headEnd type="none" w="sm" len="sm"/>
                <a:tailEnd type="none" w="sm" len="sm"/>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grpSp>
        <p:cxnSp>
          <p:nvCxnSpPr>
            <p:cNvPr id="111" name="Google Shape;111;p17"/>
            <p:cNvCxnSpPr/>
            <p:nvPr/>
          </p:nvCxnSpPr>
          <p:spPr>
            <a:xfrm>
              <a:off x="5761500" y="3839300"/>
              <a:ext cx="980700" cy="504300"/>
            </a:xfrm>
            <a:prstGeom prst="curvedConnector3">
              <a:avLst>
                <a:gd name="adj1" fmla="val 50000"/>
              </a:avLst>
            </a:prstGeom>
            <a:noFill/>
            <a:ln w="9525" cap="flat" cmpd="sng">
              <a:solidFill>
                <a:srgbClr val="000000"/>
              </a:solidFill>
              <a:prstDash val="solid"/>
              <a:round/>
              <a:headEnd type="none" w="sm" len="sm"/>
              <a:tailEnd type="oval" w="med" len="med"/>
            </a:ln>
          </p:spPr>
        </p:cxnSp>
      </p:grpSp>
      <p:grpSp>
        <p:nvGrpSpPr>
          <p:cNvPr id="112" name="Google Shape;112;p17"/>
          <p:cNvGrpSpPr/>
          <p:nvPr/>
        </p:nvGrpSpPr>
        <p:grpSpPr>
          <a:xfrm>
            <a:off x="2378074" y="5118627"/>
            <a:ext cx="2119388" cy="996252"/>
            <a:chOff x="1784020" y="3839300"/>
            <a:chExt cx="1589955" cy="747384"/>
          </a:xfrm>
        </p:grpSpPr>
        <p:grpSp>
          <p:nvGrpSpPr>
            <p:cNvPr id="113" name="Google Shape;113;p17"/>
            <p:cNvGrpSpPr/>
            <p:nvPr/>
          </p:nvGrpSpPr>
          <p:grpSpPr>
            <a:xfrm>
              <a:off x="1784020" y="4110720"/>
              <a:ext cx="475964" cy="475964"/>
              <a:chOff x="2088820" y="4110720"/>
              <a:chExt cx="475964" cy="475964"/>
            </a:xfrm>
          </p:grpSpPr>
          <p:sp>
            <p:nvSpPr>
              <p:cNvPr id="114" name="Google Shape;114;p17"/>
              <p:cNvSpPr/>
              <p:nvPr/>
            </p:nvSpPr>
            <p:spPr>
              <a:xfrm>
                <a:off x="2088820" y="4110720"/>
                <a:ext cx="475964" cy="475964"/>
              </a:xfrm>
              <a:custGeom>
                <a:avLst/>
                <a:gdLst/>
                <a:ahLst/>
                <a:cxnLst/>
                <a:rect l="l" t="t" r="r" b="b"/>
                <a:pathLst>
                  <a:path w="14467" h="14467" extrusionOk="0">
                    <a:moveTo>
                      <a:pt x="7228" y="0"/>
                    </a:moveTo>
                    <a:cubicBezTo>
                      <a:pt x="3239" y="0"/>
                      <a:pt x="1" y="3239"/>
                      <a:pt x="1" y="7239"/>
                    </a:cubicBezTo>
                    <a:cubicBezTo>
                      <a:pt x="1" y="11240"/>
                      <a:pt x="3239" y="14466"/>
                      <a:pt x="7228" y="14466"/>
                    </a:cubicBezTo>
                    <a:cubicBezTo>
                      <a:pt x="11228" y="14466"/>
                      <a:pt x="14467" y="11240"/>
                      <a:pt x="14467" y="7239"/>
                    </a:cubicBezTo>
                    <a:cubicBezTo>
                      <a:pt x="14467" y="3239"/>
                      <a:pt x="11228" y="0"/>
                      <a:pt x="7228" y="0"/>
                    </a:cubicBezTo>
                    <a:close/>
                  </a:path>
                </a:pathLst>
              </a:custGeom>
              <a:solidFill>
                <a:schemeClr val="accent4"/>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15" name="Google Shape;115;p17"/>
              <p:cNvSpPr/>
              <p:nvPr/>
            </p:nvSpPr>
            <p:spPr>
              <a:xfrm>
                <a:off x="2167582" y="4189844"/>
                <a:ext cx="318472" cy="318110"/>
              </a:xfrm>
              <a:custGeom>
                <a:avLst/>
                <a:gdLst/>
                <a:ahLst/>
                <a:cxnLst/>
                <a:rect l="l" t="t" r="r" b="b"/>
                <a:pathLst>
                  <a:path w="9680" h="9669" fill="none" extrusionOk="0">
                    <a:moveTo>
                      <a:pt x="9680" y="4834"/>
                    </a:moveTo>
                    <a:cubicBezTo>
                      <a:pt x="9680" y="7501"/>
                      <a:pt x="7513" y="9668"/>
                      <a:pt x="4834" y="9668"/>
                    </a:cubicBezTo>
                    <a:cubicBezTo>
                      <a:pt x="2167" y="9668"/>
                      <a:pt x="0" y="7501"/>
                      <a:pt x="0" y="4834"/>
                    </a:cubicBezTo>
                    <a:cubicBezTo>
                      <a:pt x="0" y="2167"/>
                      <a:pt x="2167" y="0"/>
                      <a:pt x="4834" y="0"/>
                    </a:cubicBezTo>
                    <a:cubicBezTo>
                      <a:pt x="7513" y="0"/>
                      <a:pt x="9680" y="2167"/>
                      <a:pt x="9680" y="4834"/>
                    </a:cubicBezTo>
                    <a:close/>
                  </a:path>
                </a:pathLst>
              </a:custGeom>
              <a:solidFill>
                <a:schemeClr val="accent4"/>
              </a:solidFill>
              <a:ln w="9525" cap="flat" cmpd="sng">
                <a:solidFill>
                  <a:schemeClr val="lt1"/>
                </a:solidFill>
                <a:prstDash val="solid"/>
                <a:miter lim="11906"/>
                <a:headEnd type="none" w="sm" len="sm"/>
                <a:tailEnd type="none" w="sm" len="sm"/>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16" name="Google Shape;116;p17"/>
              <p:cNvSpPr/>
              <p:nvPr/>
            </p:nvSpPr>
            <p:spPr>
              <a:xfrm>
                <a:off x="2233382" y="4189844"/>
                <a:ext cx="186872" cy="318110"/>
              </a:xfrm>
              <a:custGeom>
                <a:avLst/>
                <a:gdLst/>
                <a:ahLst/>
                <a:cxnLst/>
                <a:rect l="l" t="t" r="r" b="b"/>
                <a:pathLst>
                  <a:path w="5680" h="9669" fill="none" extrusionOk="0">
                    <a:moveTo>
                      <a:pt x="5680" y="4834"/>
                    </a:moveTo>
                    <a:cubicBezTo>
                      <a:pt x="5680" y="7501"/>
                      <a:pt x="4406" y="9668"/>
                      <a:pt x="2834" y="9668"/>
                    </a:cubicBezTo>
                    <a:cubicBezTo>
                      <a:pt x="1262" y="9668"/>
                      <a:pt x="0" y="7501"/>
                      <a:pt x="0" y="4834"/>
                    </a:cubicBezTo>
                    <a:cubicBezTo>
                      <a:pt x="0" y="2167"/>
                      <a:pt x="1262" y="0"/>
                      <a:pt x="2834" y="0"/>
                    </a:cubicBezTo>
                    <a:cubicBezTo>
                      <a:pt x="4406" y="0"/>
                      <a:pt x="5680" y="2167"/>
                      <a:pt x="5680" y="4834"/>
                    </a:cubicBezTo>
                    <a:close/>
                  </a:path>
                </a:pathLst>
              </a:custGeom>
              <a:solidFill>
                <a:schemeClr val="accent4"/>
              </a:solidFill>
              <a:ln w="9525" cap="flat" cmpd="sng">
                <a:solidFill>
                  <a:schemeClr val="lt1"/>
                </a:solidFill>
                <a:prstDash val="solid"/>
                <a:miter lim="11906"/>
                <a:headEnd type="none" w="sm" len="sm"/>
                <a:tailEnd type="none" w="sm" len="sm"/>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17" name="Google Shape;117;p17"/>
              <p:cNvSpPr/>
              <p:nvPr/>
            </p:nvSpPr>
            <p:spPr>
              <a:xfrm>
                <a:off x="2167582" y="4255250"/>
                <a:ext cx="318472" cy="187267"/>
              </a:xfrm>
              <a:custGeom>
                <a:avLst/>
                <a:gdLst/>
                <a:ahLst/>
                <a:cxnLst/>
                <a:rect l="l" t="t" r="r" b="b"/>
                <a:pathLst>
                  <a:path w="9680" h="5692" fill="none" extrusionOk="0">
                    <a:moveTo>
                      <a:pt x="9680" y="2846"/>
                    </a:moveTo>
                    <a:cubicBezTo>
                      <a:pt x="9680" y="4418"/>
                      <a:pt x="7513" y="5692"/>
                      <a:pt x="4834" y="5692"/>
                    </a:cubicBezTo>
                    <a:cubicBezTo>
                      <a:pt x="2167" y="5692"/>
                      <a:pt x="0" y="4418"/>
                      <a:pt x="0" y="2846"/>
                    </a:cubicBezTo>
                    <a:cubicBezTo>
                      <a:pt x="0" y="1275"/>
                      <a:pt x="2167" y="1"/>
                      <a:pt x="4834" y="1"/>
                    </a:cubicBezTo>
                    <a:cubicBezTo>
                      <a:pt x="7513" y="1"/>
                      <a:pt x="9680" y="1275"/>
                      <a:pt x="9680" y="2846"/>
                    </a:cubicBezTo>
                    <a:close/>
                  </a:path>
                </a:pathLst>
              </a:custGeom>
              <a:solidFill>
                <a:schemeClr val="accent4"/>
              </a:solidFill>
              <a:ln w="9525" cap="flat" cmpd="sng">
                <a:solidFill>
                  <a:schemeClr val="lt1"/>
                </a:solidFill>
                <a:prstDash val="solid"/>
                <a:miter lim="11906"/>
                <a:headEnd type="none" w="sm" len="sm"/>
                <a:tailEnd type="none" w="sm" len="sm"/>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18" name="Google Shape;118;p17"/>
              <p:cNvSpPr/>
              <p:nvPr/>
            </p:nvSpPr>
            <p:spPr>
              <a:xfrm>
                <a:off x="2167187" y="4348883"/>
                <a:ext cx="318867" cy="33"/>
              </a:xfrm>
              <a:custGeom>
                <a:avLst/>
                <a:gdLst/>
                <a:ahLst/>
                <a:cxnLst/>
                <a:rect l="l" t="t" r="r" b="b"/>
                <a:pathLst>
                  <a:path w="9692" h="1" fill="none" extrusionOk="0">
                    <a:moveTo>
                      <a:pt x="0" y="0"/>
                    </a:moveTo>
                    <a:lnTo>
                      <a:pt x="9692" y="0"/>
                    </a:lnTo>
                  </a:path>
                </a:pathLst>
              </a:custGeom>
              <a:solidFill>
                <a:schemeClr val="accent4"/>
              </a:solidFill>
              <a:ln w="9525" cap="flat" cmpd="sng">
                <a:solidFill>
                  <a:srgbClr val="FCFCFC"/>
                </a:solidFill>
                <a:prstDash val="solid"/>
                <a:miter lim="11906"/>
                <a:headEnd type="none" w="sm" len="sm"/>
                <a:tailEnd type="none" w="sm" len="sm"/>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grpSp>
        <p:cxnSp>
          <p:nvCxnSpPr>
            <p:cNvPr id="119" name="Google Shape;119;p17"/>
            <p:cNvCxnSpPr/>
            <p:nvPr/>
          </p:nvCxnSpPr>
          <p:spPr>
            <a:xfrm flipH="1">
              <a:off x="2393275" y="3839300"/>
              <a:ext cx="980700" cy="504300"/>
            </a:xfrm>
            <a:prstGeom prst="curvedConnector3">
              <a:avLst>
                <a:gd name="adj1" fmla="val 50000"/>
              </a:avLst>
            </a:prstGeom>
            <a:noFill/>
            <a:ln w="9525" cap="flat" cmpd="sng">
              <a:solidFill>
                <a:srgbClr val="000000"/>
              </a:solidFill>
              <a:prstDash val="solid"/>
              <a:round/>
              <a:headEnd type="none" w="sm" len="sm"/>
              <a:tailEnd type="oval" w="med" len="med"/>
            </a:ln>
          </p:spPr>
        </p:cxnSp>
      </p:grpSp>
      <p:grpSp>
        <p:nvGrpSpPr>
          <p:cNvPr id="120" name="Google Shape;120;p17"/>
          <p:cNvGrpSpPr/>
          <p:nvPr/>
        </p:nvGrpSpPr>
        <p:grpSpPr>
          <a:xfrm>
            <a:off x="7931163" y="3667518"/>
            <a:ext cx="1873932" cy="634453"/>
            <a:chOff x="5949922" y="2750685"/>
            <a:chExt cx="1405815" cy="475964"/>
          </a:xfrm>
        </p:grpSpPr>
        <p:grpSp>
          <p:nvGrpSpPr>
            <p:cNvPr id="121" name="Google Shape;121;p17"/>
            <p:cNvGrpSpPr/>
            <p:nvPr/>
          </p:nvGrpSpPr>
          <p:grpSpPr>
            <a:xfrm>
              <a:off x="6879773" y="2750685"/>
              <a:ext cx="475964" cy="475964"/>
              <a:chOff x="6574973" y="2683684"/>
              <a:chExt cx="475964" cy="475964"/>
            </a:xfrm>
          </p:grpSpPr>
          <p:sp>
            <p:nvSpPr>
              <p:cNvPr id="122" name="Google Shape;122;p17"/>
              <p:cNvSpPr/>
              <p:nvPr/>
            </p:nvSpPr>
            <p:spPr>
              <a:xfrm>
                <a:off x="6574973" y="2683684"/>
                <a:ext cx="475964" cy="475964"/>
              </a:xfrm>
              <a:custGeom>
                <a:avLst/>
                <a:gdLst/>
                <a:ahLst/>
                <a:cxnLst/>
                <a:rect l="l" t="t" r="r" b="b"/>
                <a:pathLst>
                  <a:path w="14467" h="14467" extrusionOk="0">
                    <a:moveTo>
                      <a:pt x="7228" y="1"/>
                    </a:moveTo>
                    <a:cubicBezTo>
                      <a:pt x="3239" y="1"/>
                      <a:pt x="1" y="3239"/>
                      <a:pt x="1" y="7228"/>
                    </a:cubicBezTo>
                    <a:cubicBezTo>
                      <a:pt x="1" y="11228"/>
                      <a:pt x="3239" y="14467"/>
                      <a:pt x="7228" y="14467"/>
                    </a:cubicBezTo>
                    <a:cubicBezTo>
                      <a:pt x="11228" y="14467"/>
                      <a:pt x="14467" y="11228"/>
                      <a:pt x="14467" y="7228"/>
                    </a:cubicBezTo>
                    <a:cubicBezTo>
                      <a:pt x="14467" y="3239"/>
                      <a:pt x="11228" y="1"/>
                      <a:pt x="7228" y="1"/>
                    </a:cubicBezTo>
                    <a:close/>
                  </a:path>
                </a:pathLst>
              </a:custGeom>
              <a:solidFill>
                <a:schemeClr val="accent6"/>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23" name="Google Shape;123;p17"/>
              <p:cNvSpPr/>
              <p:nvPr/>
            </p:nvSpPr>
            <p:spPr>
              <a:xfrm>
                <a:off x="6641958" y="2718558"/>
                <a:ext cx="341996" cy="398419"/>
              </a:xfrm>
              <a:custGeom>
                <a:avLst/>
                <a:gdLst/>
                <a:ahLst/>
                <a:cxnLst/>
                <a:rect l="l" t="t" r="r" b="b"/>
                <a:pathLst>
                  <a:path w="10395" h="12110" fill="none" extrusionOk="0">
                    <a:moveTo>
                      <a:pt x="1" y="6049"/>
                    </a:moveTo>
                    <a:cubicBezTo>
                      <a:pt x="5894" y="12109"/>
                      <a:pt x="10395" y="6049"/>
                      <a:pt x="10395" y="6049"/>
                    </a:cubicBezTo>
                    <a:cubicBezTo>
                      <a:pt x="4513" y="0"/>
                      <a:pt x="1" y="6049"/>
                      <a:pt x="1" y="6049"/>
                    </a:cubicBezTo>
                    <a:close/>
                  </a:path>
                </a:pathLst>
              </a:custGeom>
              <a:solidFill>
                <a:schemeClr val="accent6"/>
              </a:solidFill>
              <a:ln w="9525" cap="rnd" cmpd="sng">
                <a:solidFill>
                  <a:schemeClr val="lt1"/>
                </a:solidFill>
                <a:prstDash val="solid"/>
                <a:round/>
                <a:headEnd type="none" w="sm" len="sm"/>
                <a:tailEnd type="none" w="sm" len="sm"/>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24" name="Google Shape;124;p17"/>
              <p:cNvSpPr/>
              <p:nvPr/>
            </p:nvSpPr>
            <p:spPr>
              <a:xfrm>
                <a:off x="6761055" y="2865851"/>
                <a:ext cx="103832" cy="103832"/>
              </a:xfrm>
              <a:custGeom>
                <a:avLst/>
                <a:gdLst/>
                <a:ahLst/>
                <a:cxnLst/>
                <a:rect l="l" t="t" r="r" b="b"/>
                <a:pathLst>
                  <a:path w="3156" h="3156" fill="none" extrusionOk="0">
                    <a:moveTo>
                      <a:pt x="3155" y="1572"/>
                    </a:moveTo>
                    <a:cubicBezTo>
                      <a:pt x="3155" y="2441"/>
                      <a:pt x="2441" y="3155"/>
                      <a:pt x="1572" y="3155"/>
                    </a:cubicBezTo>
                    <a:cubicBezTo>
                      <a:pt x="703" y="3155"/>
                      <a:pt x="0" y="2441"/>
                      <a:pt x="0" y="1572"/>
                    </a:cubicBezTo>
                    <a:cubicBezTo>
                      <a:pt x="0" y="703"/>
                      <a:pt x="703" y="0"/>
                      <a:pt x="1572" y="0"/>
                    </a:cubicBezTo>
                    <a:cubicBezTo>
                      <a:pt x="2441" y="0"/>
                      <a:pt x="3155" y="703"/>
                      <a:pt x="3155" y="1572"/>
                    </a:cubicBezTo>
                    <a:close/>
                  </a:path>
                </a:pathLst>
              </a:custGeom>
              <a:solidFill>
                <a:schemeClr val="accent6"/>
              </a:solidFill>
              <a:ln w="9525" cap="rnd" cmpd="sng">
                <a:solidFill>
                  <a:schemeClr val="lt1"/>
                </a:solidFill>
                <a:prstDash val="solid"/>
                <a:round/>
                <a:headEnd type="none" w="sm" len="sm"/>
                <a:tailEnd type="none" w="sm" len="sm"/>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25" name="Google Shape;125;p17"/>
              <p:cNvSpPr/>
              <p:nvPr/>
            </p:nvSpPr>
            <p:spPr>
              <a:xfrm>
                <a:off x="6685451" y="2801203"/>
                <a:ext cx="240532" cy="240170"/>
              </a:xfrm>
              <a:custGeom>
                <a:avLst/>
                <a:gdLst/>
                <a:ahLst/>
                <a:cxnLst/>
                <a:rect l="l" t="t" r="r" b="b"/>
                <a:pathLst>
                  <a:path w="7311" h="7300" fill="none" extrusionOk="0">
                    <a:moveTo>
                      <a:pt x="7311" y="1"/>
                    </a:moveTo>
                    <a:lnTo>
                      <a:pt x="0" y="7299"/>
                    </a:lnTo>
                  </a:path>
                </a:pathLst>
              </a:custGeom>
              <a:solidFill>
                <a:schemeClr val="accent6"/>
              </a:solidFill>
              <a:ln w="9525" cap="rnd" cmpd="sng">
                <a:solidFill>
                  <a:schemeClr val="lt1"/>
                </a:solidFill>
                <a:prstDash val="solid"/>
                <a:round/>
                <a:headEnd type="none" w="sm" len="sm"/>
                <a:tailEnd type="none" w="sm" len="sm"/>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grpSp>
        <p:cxnSp>
          <p:nvCxnSpPr>
            <p:cNvPr id="126" name="Google Shape;126;p17"/>
            <p:cNvCxnSpPr/>
            <p:nvPr/>
          </p:nvCxnSpPr>
          <p:spPr>
            <a:xfrm>
              <a:off x="5949922" y="2938250"/>
              <a:ext cx="784200" cy="0"/>
            </a:xfrm>
            <a:prstGeom prst="straightConnector1">
              <a:avLst/>
            </a:prstGeom>
            <a:noFill/>
            <a:ln w="9525" cap="flat" cmpd="sng">
              <a:solidFill>
                <a:schemeClr val="dk1"/>
              </a:solidFill>
              <a:prstDash val="solid"/>
              <a:round/>
              <a:headEnd type="none" w="sm" len="sm"/>
              <a:tailEnd type="oval" w="med" len="med"/>
            </a:ln>
          </p:spPr>
        </p:cxnSp>
      </p:grpSp>
      <p:grpSp>
        <p:nvGrpSpPr>
          <p:cNvPr id="127" name="Google Shape;127;p17"/>
          <p:cNvGrpSpPr/>
          <p:nvPr/>
        </p:nvGrpSpPr>
        <p:grpSpPr>
          <a:xfrm>
            <a:off x="2377065" y="3669602"/>
            <a:ext cx="1870874" cy="630288"/>
            <a:chOff x="1783263" y="2752248"/>
            <a:chExt cx="1403521" cy="472839"/>
          </a:xfrm>
        </p:grpSpPr>
        <p:grpSp>
          <p:nvGrpSpPr>
            <p:cNvPr id="128" name="Google Shape;128;p17"/>
            <p:cNvGrpSpPr/>
            <p:nvPr/>
          </p:nvGrpSpPr>
          <p:grpSpPr>
            <a:xfrm>
              <a:off x="1783263" y="2752248"/>
              <a:ext cx="473201" cy="472839"/>
              <a:chOff x="2088063" y="2683289"/>
              <a:chExt cx="473201" cy="472839"/>
            </a:xfrm>
          </p:grpSpPr>
          <p:sp>
            <p:nvSpPr>
              <p:cNvPr id="129" name="Google Shape;129;p17"/>
              <p:cNvSpPr/>
              <p:nvPr/>
            </p:nvSpPr>
            <p:spPr>
              <a:xfrm>
                <a:off x="2088063" y="2683289"/>
                <a:ext cx="473201" cy="472839"/>
              </a:xfrm>
              <a:custGeom>
                <a:avLst/>
                <a:gdLst/>
                <a:ahLst/>
                <a:cxnLst/>
                <a:rect l="l" t="t" r="r" b="b"/>
                <a:pathLst>
                  <a:path w="14383" h="14372" extrusionOk="0">
                    <a:moveTo>
                      <a:pt x="7191" y="1"/>
                    </a:moveTo>
                    <a:cubicBezTo>
                      <a:pt x="3227" y="1"/>
                      <a:pt x="0" y="3216"/>
                      <a:pt x="0" y="7180"/>
                    </a:cubicBezTo>
                    <a:cubicBezTo>
                      <a:pt x="0" y="11157"/>
                      <a:pt x="3227" y="14372"/>
                      <a:pt x="7191" y="14372"/>
                    </a:cubicBezTo>
                    <a:cubicBezTo>
                      <a:pt x="11168" y="14372"/>
                      <a:pt x="14383" y="11157"/>
                      <a:pt x="14383" y="7180"/>
                    </a:cubicBezTo>
                    <a:cubicBezTo>
                      <a:pt x="14383" y="3216"/>
                      <a:pt x="11168" y="1"/>
                      <a:pt x="7191" y="1"/>
                    </a:cubicBezTo>
                    <a:close/>
                  </a:path>
                </a:pathLst>
              </a:custGeom>
              <a:solidFill>
                <a:schemeClr val="accent3"/>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30" name="Google Shape;130;p17"/>
              <p:cNvSpPr/>
              <p:nvPr/>
            </p:nvSpPr>
            <p:spPr>
              <a:xfrm>
                <a:off x="2166003" y="2758499"/>
                <a:ext cx="319262" cy="319294"/>
              </a:xfrm>
              <a:custGeom>
                <a:avLst/>
                <a:gdLst/>
                <a:ahLst/>
                <a:cxnLst/>
                <a:rect l="l" t="t" r="r" b="b"/>
                <a:pathLst>
                  <a:path w="9704" h="9705" fill="none" extrusionOk="0">
                    <a:moveTo>
                      <a:pt x="9442" y="3870"/>
                    </a:moveTo>
                    <a:lnTo>
                      <a:pt x="8478" y="3501"/>
                    </a:lnTo>
                    <a:cubicBezTo>
                      <a:pt x="8442" y="3406"/>
                      <a:pt x="8418" y="3335"/>
                      <a:pt x="8370" y="3263"/>
                    </a:cubicBezTo>
                    <a:lnTo>
                      <a:pt x="8787" y="2311"/>
                    </a:lnTo>
                    <a:cubicBezTo>
                      <a:pt x="8859" y="2144"/>
                      <a:pt x="8811" y="1965"/>
                      <a:pt x="8692" y="1846"/>
                    </a:cubicBezTo>
                    <a:lnTo>
                      <a:pt x="7859" y="1013"/>
                    </a:lnTo>
                    <a:cubicBezTo>
                      <a:pt x="7739" y="894"/>
                      <a:pt x="7549" y="846"/>
                      <a:pt x="7406" y="918"/>
                    </a:cubicBezTo>
                    <a:lnTo>
                      <a:pt x="6454" y="1334"/>
                    </a:lnTo>
                    <a:cubicBezTo>
                      <a:pt x="6370" y="1311"/>
                      <a:pt x="6287" y="1263"/>
                      <a:pt x="6215" y="1239"/>
                    </a:cubicBezTo>
                    <a:lnTo>
                      <a:pt x="5834" y="263"/>
                    </a:lnTo>
                    <a:cubicBezTo>
                      <a:pt x="5775" y="108"/>
                      <a:pt x="5620" y="1"/>
                      <a:pt x="5453" y="1"/>
                    </a:cubicBezTo>
                    <a:lnTo>
                      <a:pt x="4263" y="1"/>
                    </a:lnTo>
                    <a:cubicBezTo>
                      <a:pt x="4084" y="1"/>
                      <a:pt x="3929" y="108"/>
                      <a:pt x="3870" y="263"/>
                    </a:cubicBezTo>
                    <a:lnTo>
                      <a:pt x="3501" y="1239"/>
                    </a:lnTo>
                    <a:cubicBezTo>
                      <a:pt x="3406" y="1263"/>
                      <a:pt x="3334" y="1299"/>
                      <a:pt x="3263" y="1334"/>
                    </a:cubicBezTo>
                    <a:lnTo>
                      <a:pt x="2310" y="918"/>
                    </a:lnTo>
                    <a:cubicBezTo>
                      <a:pt x="2144" y="846"/>
                      <a:pt x="1965" y="894"/>
                      <a:pt x="1846" y="1013"/>
                    </a:cubicBezTo>
                    <a:lnTo>
                      <a:pt x="1012" y="1846"/>
                    </a:lnTo>
                    <a:cubicBezTo>
                      <a:pt x="893" y="1965"/>
                      <a:pt x="846" y="2156"/>
                      <a:pt x="929" y="2311"/>
                    </a:cubicBezTo>
                    <a:lnTo>
                      <a:pt x="1346" y="3263"/>
                    </a:lnTo>
                    <a:cubicBezTo>
                      <a:pt x="1310" y="3335"/>
                      <a:pt x="1262" y="3430"/>
                      <a:pt x="1239" y="3501"/>
                    </a:cubicBezTo>
                    <a:lnTo>
                      <a:pt x="274" y="3870"/>
                    </a:lnTo>
                    <a:cubicBezTo>
                      <a:pt x="108" y="3930"/>
                      <a:pt x="0" y="4097"/>
                      <a:pt x="0" y="4263"/>
                    </a:cubicBezTo>
                    <a:lnTo>
                      <a:pt x="0" y="5454"/>
                    </a:lnTo>
                    <a:cubicBezTo>
                      <a:pt x="0" y="5633"/>
                      <a:pt x="108" y="5775"/>
                      <a:pt x="274" y="5835"/>
                    </a:cubicBezTo>
                    <a:lnTo>
                      <a:pt x="1239" y="6204"/>
                    </a:lnTo>
                    <a:cubicBezTo>
                      <a:pt x="1262" y="6299"/>
                      <a:pt x="1298" y="6371"/>
                      <a:pt x="1346" y="6442"/>
                    </a:cubicBezTo>
                    <a:lnTo>
                      <a:pt x="929" y="7395"/>
                    </a:lnTo>
                    <a:cubicBezTo>
                      <a:pt x="846" y="7561"/>
                      <a:pt x="893" y="7740"/>
                      <a:pt x="1012" y="7859"/>
                    </a:cubicBezTo>
                    <a:lnTo>
                      <a:pt x="1846" y="8692"/>
                    </a:lnTo>
                    <a:cubicBezTo>
                      <a:pt x="1965" y="8812"/>
                      <a:pt x="2155" y="8859"/>
                      <a:pt x="2310" y="8788"/>
                    </a:cubicBezTo>
                    <a:lnTo>
                      <a:pt x="3263" y="8371"/>
                    </a:lnTo>
                    <a:cubicBezTo>
                      <a:pt x="3334" y="8395"/>
                      <a:pt x="3429" y="8442"/>
                      <a:pt x="3501" y="8466"/>
                    </a:cubicBezTo>
                    <a:lnTo>
                      <a:pt x="3870" y="9443"/>
                    </a:lnTo>
                    <a:cubicBezTo>
                      <a:pt x="3929" y="9597"/>
                      <a:pt x="4096" y="9704"/>
                      <a:pt x="4263" y="9704"/>
                    </a:cubicBezTo>
                    <a:lnTo>
                      <a:pt x="5453" y="9704"/>
                    </a:lnTo>
                    <a:cubicBezTo>
                      <a:pt x="5632" y="9704"/>
                      <a:pt x="5775" y="9597"/>
                      <a:pt x="5834" y="9443"/>
                    </a:cubicBezTo>
                    <a:lnTo>
                      <a:pt x="6215" y="8466"/>
                    </a:lnTo>
                    <a:cubicBezTo>
                      <a:pt x="6299" y="8442"/>
                      <a:pt x="6370" y="8407"/>
                      <a:pt x="6454" y="8371"/>
                    </a:cubicBezTo>
                    <a:lnTo>
                      <a:pt x="7406" y="8788"/>
                    </a:lnTo>
                    <a:cubicBezTo>
                      <a:pt x="7561" y="8859"/>
                      <a:pt x="7739" y="8812"/>
                      <a:pt x="7859" y="8692"/>
                    </a:cubicBezTo>
                    <a:lnTo>
                      <a:pt x="8692" y="7859"/>
                    </a:lnTo>
                    <a:cubicBezTo>
                      <a:pt x="8811" y="7740"/>
                      <a:pt x="8859" y="7549"/>
                      <a:pt x="8787" y="7395"/>
                    </a:cubicBezTo>
                    <a:lnTo>
                      <a:pt x="8370" y="6442"/>
                    </a:lnTo>
                    <a:cubicBezTo>
                      <a:pt x="8394" y="6371"/>
                      <a:pt x="8442" y="6287"/>
                      <a:pt x="8478" y="6204"/>
                    </a:cubicBezTo>
                    <a:lnTo>
                      <a:pt x="9442" y="5835"/>
                    </a:lnTo>
                    <a:cubicBezTo>
                      <a:pt x="9609" y="5775"/>
                      <a:pt x="9704" y="5609"/>
                      <a:pt x="9704" y="5454"/>
                    </a:cubicBezTo>
                    <a:lnTo>
                      <a:pt x="9704" y="4263"/>
                    </a:lnTo>
                    <a:cubicBezTo>
                      <a:pt x="9704" y="4097"/>
                      <a:pt x="9609" y="3930"/>
                      <a:pt x="9442" y="3870"/>
                    </a:cubicBezTo>
                    <a:close/>
                  </a:path>
                </a:pathLst>
              </a:custGeom>
              <a:solidFill>
                <a:schemeClr val="accent3"/>
              </a:solidFill>
              <a:ln w="9525" cap="rnd" cmpd="sng">
                <a:solidFill>
                  <a:schemeClr val="lt1"/>
                </a:solidFill>
                <a:prstDash val="solid"/>
                <a:round/>
                <a:headEnd type="none" w="sm" len="sm"/>
                <a:tailEnd type="none" w="sm" len="sm"/>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31" name="Google Shape;131;p17"/>
              <p:cNvSpPr/>
              <p:nvPr/>
            </p:nvSpPr>
            <p:spPr>
              <a:xfrm>
                <a:off x="2255326" y="2850158"/>
                <a:ext cx="139068" cy="139101"/>
              </a:xfrm>
              <a:custGeom>
                <a:avLst/>
                <a:gdLst/>
                <a:ahLst/>
                <a:cxnLst/>
                <a:rect l="l" t="t" r="r" b="b"/>
                <a:pathLst>
                  <a:path w="4227" h="4228" fill="none" extrusionOk="0">
                    <a:moveTo>
                      <a:pt x="4227" y="2108"/>
                    </a:moveTo>
                    <a:cubicBezTo>
                      <a:pt x="4227" y="3275"/>
                      <a:pt x="3274" y="4228"/>
                      <a:pt x="2107" y="4228"/>
                    </a:cubicBezTo>
                    <a:cubicBezTo>
                      <a:pt x="941" y="4228"/>
                      <a:pt x="0" y="3275"/>
                      <a:pt x="0" y="2108"/>
                    </a:cubicBezTo>
                    <a:cubicBezTo>
                      <a:pt x="0" y="942"/>
                      <a:pt x="941" y="1"/>
                      <a:pt x="2107" y="1"/>
                    </a:cubicBezTo>
                    <a:cubicBezTo>
                      <a:pt x="3274" y="1"/>
                      <a:pt x="4227" y="942"/>
                      <a:pt x="4227" y="2108"/>
                    </a:cubicBezTo>
                    <a:close/>
                  </a:path>
                </a:pathLst>
              </a:custGeom>
              <a:solidFill>
                <a:schemeClr val="accent3"/>
              </a:solidFill>
              <a:ln w="9525" cap="rnd" cmpd="sng">
                <a:solidFill>
                  <a:schemeClr val="lt1"/>
                </a:solidFill>
                <a:prstDash val="solid"/>
                <a:round/>
                <a:headEnd type="none" w="sm" len="sm"/>
                <a:tailEnd type="none" w="sm" len="sm"/>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grpSp>
        <p:cxnSp>
          <p:nvCxnSpPr>
            <p:cNvPr id="132" name="Google Shape;132;p17"/>
            <p:cNvCxnSpPr/>
            <p:nvPr/>
          </p:nvCxnSpPr>
          <p:spPr>
            <a:xfrm rot="10800000">
              <a:off x="2402584" y="2938250"/>
              <a:ext cx="784200" cy="0"/>
            </a:xfrm>
            <a:prstGeom prst="straightConnector1">
              <a:avLst/>
            </a:prstGeom>
            <a:noFill/>
            <a:ln w="9525" cap="flat" cmpd="sng">
              <a:solidFill>
                <a:schemeClr val="dk1"/>
              </a:solidFill>
              <a:prstDash val="solid"/>
              <a:round/>
              <a:headEnd type="none" w="sm" len="sm"/>
              <a:tailEnd type="oval" w="med" len="med"/>
            </a:ln>
          </p:spPr>
        </p:cxnSp>
      </p:grpSp>
      <p:pic>
        <p:nvPicPr>
          <p:cNvPr id="133" name="Google Shape;133;p17"/>
          <p:cNvPicPr preferRelativeResize="0"/>
          <p:nvPr/>
        </p:nvPicPr>
        <p:blipFill rotWithShape="1">
          <a:blip r:embed="rId3">
            <a:alphaModFix/>
          </a:blip>
          <a:srcRect/>
          <a:stretch/>
        </p:blipFill>
        <p:spPr>
          <a:xfrm>
            <a:off x="4422929" y="2980373"/>
            <a:ext cx="3329662" cy="2031687"/>
          </a:xfrm>
          <a:prstGeom prst="rect">
            <a:avLst/>
          </a:prstGeom>
          <a:noFill/>
          <a:ln>
            <a:noFill/>
          </a:ln>
        </p:spPr>
      </p:pic>
      <p:sp>
        <p:nvSpPr>
          <p:cNvPr id="134" name="Google Shape;134;p17"/>
          <p:cNvSpPr txBox="1"/>
          <p:nvPr/>
        </p:nvSpPr>
        <p:spPr>
          <a:xfrm>
            <a:off x="3705174" y="6587501"/>
            <a:ext cx="5713512" cy="307690"/>
          </a:xfrm>
          <a:prstGeom prst="rect">
            <a:avLst/>
          </a:prstGeom>
          <a:noFill/>
          <a:ln>
            <a:noFill/>
          </a:ln>
        </p:spPr>
        <p:txBody>
          <a:bodyPr spcFirstLastPara="1" wrap="square" lIns="121868" tIns="60917" rIns="121868" bIns="60917" anchor="t" anchorCtr="0">
            <a:spAutoFit/>
          </a:bodyPr>
          <a:lstStyle/>
          <a:p>
            <a:pPr defTabSz="1218895">
              <a:buClr>
                <a:srgbClr val="000000"/>
              </a:buClr>
            </a:pPr>
            <a:r>
              <a:rPr lang="en" sz="1200" u="sng" kern="0">
                <a:solidFill>
                  <a:srgbClr val="0097A7"/>
                </a:solidFill>
                <a:latin typeface="Arial"/>
                <a:ea typeface="Arial"/>
                <a:cs typeface="Arial"/>
                <a:sym typeface="Arial"/>
                <a:hlinkClick r:id="rId4"/>
              </a:rPr>
              <a:t>This Photo</a:t>
            </a:r>
            <a:r>
              <a:rPr lang="en" sz="1200" kern="0">
                <a:solidFill>
                  <a:srgbClr val="000000"/>
                </a:solidFill>
                <a:latin typeface="Arial"/>
                <a:ea typeface="Arial"/>
                <a:cs typeface="Arial"/>
                <a:sym typeface="Arial"/>
              </a:rPr>
              <a:t> by Unknown Author is licensed under </a:t>
            </a:r>
            <a:r>
              <a:rPr lang="en" sz="1200" u="sng" kern="0">
                <a:solidFill>
                  <a:srgbClr val="0097A7"/>
                </a:solidFill>
                <a:latin typeface="Arial"/>
                <a:ea typeface="Arial"/>
                <a:cs typeface="Arial"/>
                <a:sym typeface="Arial"/>
                <a:hlinkClick r:id="rId5"/>
              </a:rPr>
              <a:t>CC BY-SA-NC</a:t>
            </a:r>
            <a:endParaRPr sz="1200" kern="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789E94-03F0-BF30-AB1E-60DD7B21190A}"/>
              </a:ext>
            </a:extLst>
          </p:cNvPr>
          <p:cNvPicPr>
            <a:picLocks noChangeAspect="1"/>
          </p:cNvPicPr>
          <p:nvPr/>
        </p:nvPicPr>
        <p:blipFill>
          <a:blip r:embed="rId2"/>
          <a:stretch>
            <a:fillRect/>
          </a:stretch>
        </p:blipFill>
        <p:spPr>
          <a:xfrm>
            <a:off x="2746040" y="80628"/>
            <a:ext cx="6696744" cy="6696744"/>
          </a:xfrm>
          <a:prstGeom prst="rect">
            <a:avLst/>
          </a:prstGeom>
        </p:spPr>
      </p:pic>
      <p:pic>
        <p:nvPicPr>
          <p:cNvPr id="2" name="Picture 1">
            <a:extLst>
              <a:ext uri="{FF2B5EF4-FFF2-40B4-BE49-F238E27FC236}">
                <a16:creationId xmlns:a16="http://schemas.microsoft.com/office/drawing/2014/main" id="{F722AE9A-332E-44C9-DA2F-152F7DB189F0}"/>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rot="18790568">
            <a:off x="-814622" y="1959433"/>
            <a:ext cx="4089891" cy="2768527"/>
          </a:xfrm>
          <a:prstGeom prst="rect">
            <a:avLst/>
          </a:prstGeom>
        </p:spPr>
      </p:pic>
      <p:sp>
        <p:nvSpPr>
          <p:cNvPr id="4" name="TextBox 3">
            <a:extLst>
              <a:ext uri="{FF2B5EF4-FFF2-40B4-BE49-F238E27FC236}">
                <a16:creationId xmlns:a16="http://schemas.microsoft.com/office/drawing/2014/main" id="{0CAE74DB-22A3-419D-3A1F-A7FD178D69AC}"/>
              </a:ext>
            </a:extLst>
          </p:cNvPr>
          <p:cNvSpPr txBox="1"/>
          <p:nvPr/>
        </p:nvSpPr>
        <p:spPr>
          <a:xfrm>
            <a:off x="-998954" y="6558493"/>
            <a:ext cx="5744020" cy="235898"/>
          </a:xfrm>
          <a:prstGeom prst="rect">
            <a:avLst/>
          </a:prstGeom>
          <a:noFill/>
        </p:spPr>
        <p:txBody>
          <a:bodyPr wrap="square" rtlCol="0">
            <a:spAutoFit/>
          </a:bodyPr>
          <a:lstStyle/>
          <a:p>
            <a:pPr defTabSz="1218895">
              <a:buClr>
                <a:srgbClr val="000000"/>
              </a:buClr>
            </a:pPr>
            <a:r>
              <a:rPr lang="en-IN" sz="933" kern="0" dirty="0">
                <a:solidFill>
                  <a:srgbClr val="000000"/>
                </a:solidFill>
                <a:latin typeface="Arial"/>
                <a:cs typeface="Arial"/>
                <a:sym typeface="Arial"/>
                <a:hlinkClick r:id="rId4" tooltip="https://technofaq.org/posts/2018/11/guide-to-tracking-your-digital-footprint/"/>
              </a:rPr>
              <a:t>This Photo</a:t>
            </a:r>
            <a:r>
              <a:rPr lang="en-IN" sz="933" kern="0" dirty="0">
                <a:solidFill>
                  <a:srgbClr val="000000"/>
                </a:solidFill>
                <a:latin typeface="Arial"/>
                <a:cs typeface="Arial"/>
                <a:sym typeface="Arial"/>
              </a:rPr>
              <a:t> by Unknown Author is licensed under </a:t>
            </a:r>
            <a:r>
              <a:rPr lang="en-IN" sz="933" kern="0" dirty="0">
                <a:solidFill>
                  <a:srgbClr val="000000"/>
                </a:solidFill>
                <a:latin typeface="Arial"/>
                <a:cs typeface="Arial"/>
                <a:sym typeface="Arial"/>
                <a:hlinkClick r:id="rId5" tooltip="https://creativecommons.org/licenses/by-nc-sa/3.0/">
                  <a:extLst>
                    <a:ext uri="{A12FA001-AC4F-418D-AE19-62706E023703}">
                      <ahyp:hlinkClr xmlns:ahyp="http://schemas.microsoft.com/office/drawing/2018/hyperlinkcolor" val="tx"/>
                    </a:ext>
                  </a:extLst>
                </a:hlinkClick>
              </a:rPr>
              <a:t>CC BY-SA-NC</a:t>
            </a:r>
            <a:endParaRPr lang="en-IN" sz="933" kern="0" dirty="0">
              <a:solidFill>
                <a:srgbClr val="000000"/>
              </a:solidFill>
              <a:latin typeface="Arial"/>
              <a:cs typeface="Arial"/>
              <a:sym typeface="Arial"/>
            </a:endParaRPr>
          </a:p>
        </p:txBody>
      </p:sp>
      <p:pic>
        <p:nvPicPr>
          <p:cNvPr id="5" name="Picture 4">
            <a:extLst>
              <a:ext uri="{FF2B5EF4-FFF2-40B4-BE49-F238E27FC236}">
                <a16:creationId xmlns:a16="http://schemas.microsoft.com/office/drawing/2014/main" id="{41781683-F984-DAF9-CBC3-211291614124}"/>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rot="18790568">
            <a:off x="8697529" y="1959433"/>
            <a:ext cx="4089891" cy="2768527"/>
          </a:xfrm>
          <a:prstGeom prst="rect">
            <a:avLst/>
          </a:prstGeom>
        </p:spPr>
      </p:pic>
      <p:sp>
        <p:nvSpPr>
          <p:cNvPr id="6" name="TextBox 5">
            <a:extLst>
              <a:ext uri="{FF2B5EF4-FFF2-40B4-BE49-F238E27FC236}">
                <a16:creationId xmlns:a16="http://schemas.microsoft.com/office/drawing/2014/main" id="{59B01D93-6A83-D4A9-2F47-AA8ADB09EABF}"/>
              </a:ext>
            </a:extLst>
          </p:cNvPr>
          <p:cNvSpPr txBox="1"/>
          <p:nvPr/>
        </p:nvSpPr>
        <p:spPr>
          <a:xfrm>
            <a:off x="8297172" y="6473190"/>
            <a:ext cx="5744020" cy="235898"/>
          </a:xfrm>
          <a:prstGeom prst="rect">
            <a:avLst/>
          </a:prstGeom>
          <a:noFill/>
        </p:spPr>
        <p:txBody>
          <a:bodyPr wrap="square" rtlCol="0">
            <a:spAutoFit/>
          </a:bodyPr>
          <a:lstStyle/>
          <a:p>
            <a:pPr defTabSz="1218895">
              <a:buClr>
                <a:srgbClr val="000000"/>
              </a:buClr>
            </a:pPr>
            <a:r>
              <a:rPr lang="en-IN" sz="933" kern="0" dirty="0">
                <a:solidFill>
                  <a:srgbClr val="000000"/>
                </a:solidFill>
                <a:latin typeface="Arial"/>
                <a:cs typeface="Arial"/>
                <a:sym typeface="Arial"/>
                <a:hlinkClick r:id="rId4" tooltip="https://technofaq.org/posts/2018/11/guide-to-tracking-your-digital-footprint/"/>
              </a:rPr>
              <a:t>This Photo</a:t>
            </a:r>
            <a:r>
              <a:rPr lang="en-IN" sz="933" kern="0" dirty="0">
                <a:solidFill>
                  <a:srgbClr val="000000"/>
                </a:solidFill>
                <a:latin typeface="Arial"/>
                <a:cs typeface="Arial"/>
                <a:sym typeface="Arial"/>
              </a:rPr>
              <a:t> by Unknown Author is licensed under </a:t>
            </a:r>
            <a:r>
              <a:rPr lang="en-IN" sz="933" kern="0" dirty="0">
                <a:solidFill>
                  <a:srgbClr val="000000"/>
                </a:solidFill>
                <a:latin typeface="Arial"/>
                <a:cs typeface="Arial"/>
                <a:sym typeface="Arial"/>
                <a:hlinkClick r:id="rId5" tooltip="https://creativecommons.org/licenses/by-nc-sa/3.0/">
                  <a:extLst>
                    <a:ext uri="{A12FA001-AC4F-418D-AE19-62706E023703}">
                      <ahyp:hlinkClr xmlns:ahyp="http://schemas.microsoft.com/office/drawing/2018/hyperlinkcolor" val="tx"/>
                    </a:ext>
                  </a:extLst>
                </a:hlinkClick>
              </a:rPr>
              <a:t>CC BY-SA-NC</a:t>
            </a:r>
            <a:endParaRPr lang="en-IN" sz="933" kern="0" dirty="0">
              <a:solidFill>
                <a:srgbClr val="000000"/>
              </a:solidFill>
              <a:latin typeface="Arial"/>
              <a:cs typeface="Arial"/>
              <a:sym typeface="Arial"/>
            </a:endParaRPr>
          </a:p>
        </p:txBody>
      </p:sp>
    </p:spTree>
    <p:extLst>
      <p:ext uri="{BB962C8B-B14F-4D97-AF65-F5344CB8AC3E}">
        <p14:creationId xmlns:p14="http://schemas.microsoft.com/office/powerpoint/2010/main" val="373355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5"/>
          <p:cNvSpPr txBox="1">
            <a:spLocks noGrp="1"/>
          </p:cNvSpPr>
          <p:nvPr>
            <p:ph type="ctrTitle"/>
          </p:nvPr>
        </p:nvSpPr>
        <p:spPr>
          <a:xfrm>
            <a:off x="6114152" y="1083005"/>
            <a:ext cx="5174429" cy="2208225"/>
          </a:xfrm>
          <a:prstGeom prst="rect">
            <a:avLst/>
          </a:prstGeom>
        </p:spPr>
        <p:txBody>
          <a:bodyPr spcFirstLastPara="1" wrap="square" lIns="121868" tIns="121868" rIns="121868" bIns="121868" anchor="b" anchorCtr="0">
            <a:noAutofit/>
          </a:bodyPr>
          <a:lstStyle/>
          <a:p>
            <a:r>
              <a:rPr lang="en" sz="3600" dirty="0"/>
              <a:t>The trail of information </a:t>
            </a:r>
            <a:br>
              <a:rPr lang="en" sz="3600" dirty="0"/>
            </a:br>
            <a:r>
              <a:rPr lang="en" sz="3600" dirty="0"/>
              <a:t>we leave behind whenever we use the internet is our </a:t>
            </a:r>
            <a:br>
              <a:rPr lang="en" sz="3600" dirty="0"/>
            </a:br>
            <a:r>
              <a:rPr lang="en" sz="3600" dirty="0">
                <a:highlight>
                  <a:srgbClr val="00FFFF"/>
                </a:highlight>
              </a:rPr>
              <a:t>DIGITAL FOOTPRINT</a:t>
            </a:r>
            <a:r>
              <a:rPr lang="en" sz="3600" dirty="0"/>
              <a:t>.</a:t>
            </a:r>
            <a:endParaRPr sz="3600" dirty="0"/>
          </a:p>
        </p:txBody>
      </p:sp>
      <p:pic>
        <p:nvPicPr>
          <p:cNvPr id="123" name="Picture 122">
            <a:extLst>
              <a:ext uri="{FF2B5EF4-FFF2-40B4-BE49-F238E27FC236}">
                <a16:creationId xmlns:a16="http://schemas.microsoft.com/office/drawing/2014/main" id="{82627701-BFCE-7991-D983-CE2F43D18A3F}"/>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rot="3553784">
            <a:off x="1956826" y="2101991"/>
            <a:ext cx="1072974" cy="675847"/>
          </a:xfrm>
          <a:prstGeom prst="rect">
            <a:avLst/>
          </a:prstGeom>
        </p:spPr>
      </p:pic>
      <p:pic>
        <p:nvPicPr>
          <p:cNvPr id="124" name="Picture 123">
            <a:extLst>
              <a:ext uri="{FF2B5EF4-FFF2-40B4-BE49-F238E27FC236}">
                <a16:creationId xmlns:a16="http://schemas.microsoft.com/office/drawing/2014/main" id="{346F656E-F5F5-CFE5-2C01-BA7B0254DB73}"/>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rot="4911616">
            <a:off x="1102686" y="2235358"/>
            <a:ext cx="1075613" cy="677510"/>
          </a:xfrm>
          <a:prstGeom prst="rect">
            <a:avLst/>
          </a:prstGeom>
        </p:spPr>
      </p:pic>
      <p:pic>
        <p:nvPicPr>
          <p:cNvPr id="5" name="Graphic 4" descr="Internet">
            <a:extLst>
              <a:ext uri="{FF2B5EF4-FFF2-40B4-BE49-F238E27FC236}">
                <a16:creationId xmlns:a16="http://schemas.microsoft.com/office/drawing/2014/main" id="{F6E8BC79-D157-C42C-6A2E-2853BF4780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9701" y="-89992"/>
            <a:ext cx="2697758" cy="2697758"/>
          </a:xfrm>
          <a:prstGeom prst="rect">
            <a:avLst/>
          </a:prstGeom>
        </p:spPr>
      </p:pic>
      <p:pic>
        <p:nvPicPr>
          <p:cNvPr id="10" name="Picture 9">
            <a:extLst>
              <a:ext uri="{FF2B5EF4-FFF2-40B4-BE49-F238E27FC236}">
                <a16:creationId xmlns:a16="http://schemas.microsoft.com/office/drawing/2014/main" id="{59D3685E-F52F-6417-84C7-9D37D9563964}"/>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rot="4380049">
            <a:off x="2409421" y="2778089"/>
            <a:ext cx="1363024" cy="858546"/>
          </a:xfrm>
          <a:prstGeom prst="rect">
            <a:avLst/>
          </a:prstGeom>
        </p:spPr>
      </p:pic>
      <p:pic>
        <p:nvPicPr>
          <p:cNvPr id="11" name="Picture 10">
            <a:extLst>
              <a:ext uri="{FF2B5EF4-FFF2-40B4-BE49-F238E27FC236}">
                <a16:creationId xmlns:a16="http://schemas.microsoft.com/office/drawing/2014/main" id="{45B089CF-91B1-EA6E-431F-AEB49F6A5B81}"/>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rot="3907810">
            <a:off x="2938295" y="2295877"/>
            <a:ext cx="1363024" cy="858546"/>
          </a:xfrm>
          <a:prstGeom prst="rect">
            <a:avLst/>
          </a:prstGeom>
        </p:spPr>
      </p:pic>
      <p:pic>
        <p:nvPicPr>
          <p:cNvPr id="12" name="Picture 11">
            <a:extLst>
              <a:ext uri="{FF2B5EF4-FFF2-40B4-BE49-F238E27FC236}">
                <a16:creationId xmlns:a16="http://schemas.microsoft.com/office/drawing/2014/main" id="{B783986C-4D33-4467-F2E1-393A1A0D0F94}"/>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rot="4380049">
            <a:off x="2895456" y="3717245"/>
            <a:ext cx="1363024" cy="858546"/>
          </a:xfrm>
          <a:prstGeom prst="rect">
            <a:avLst/>
          </a:prstGeom>
        </p:spPr>
      </p:pic>
      <p:pic>
        <p:nvPicPr>
          <p:cNvPr id="13" name="Picture 12">
            <a:extLst>
              <a:ext uri="{FF2B5EF4-FFF2-40B4-BE49-F238E27FC236}">
                <a16:creationId xmlns:a16="http://schemas.microsoft.com/office/drawing/2014/main" id="{37B1F5CF-1023-B7D6-1876-923C351456BE}"/>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rot="3916037">
            <a:off x="3594912" y="3325025"/>
            <a:ext cx="1363024" cy="858546"/>
          </a:xfrm>
          <a:prstGeom prst="rect">
            <a:avLst/>
          </a:prstGeom>
        </p:spPr>
      </p:pic>
      <p:pic>
        <p:nvPicPr>
          <p:cNvPr id="14" name="Picture 13">
            <a:extLst>
              <a:ext uri="{FF2B5EF4-FFF2-40B4-BE49-F238E27FC236}">
                <a16:creationId xmlns:a16="http://schemas.microsoft.com/office/drawing/2014/main" id="{9A3B6F51-6522-C44C-8972-AD5652D0A9FF}"/>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rot="4380049">
            <a:off x="3183459" y="4705755"/>
            <a:ext cx="1363024" cy="858546"/>
          </a:xfrm>
          <a:prstGeom prst="rect">
            <a:avLst/>
          </a:prstGeom>
        </p:spPr>
      </p:pic>
      <p:pic>
        <p:nvPicPr>
          <p:cNvPr id="15" name="Picture 14">
            <a:extLst>
              <a:ext uri="{FF2B5EF4-FFF2-40B4-BE49-F238E27FC236}">
                <a16:creationId xmlns:a16="http://schemas.microsoft.com/office/drawing/2014/main" id="{BF72713D-E2B1-939A-8FEB-E5478D1CDFF0}"/>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rot="4380049">
            <a:off x="3946714" y="4419145"/>
            <a:ext cx="1363024" cy="858546"/>
          </a:xfrm>
          <a:prstGeom prst="rect">
            <a:avLst/>
          </a:prstGeom>
        </p:spPr>
      </p:pic>
      <p:pic>
        <p:nvPicPr>
          <p:cNvPr id="16" name="Picture 15">
            <a:extLst>
              <a:ext uri="{FF2B5EF4-FFF2-40B4-BE49-F238E27FC236}">
                <a16:creationId xmlns:a16="http://schemas.microsoft.com/office/drawing/2014/main" id="{082E1DEE-1A85-48BB-6BD2-3086A66A0F8E}"/>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rot="4380049">
            <a:off x="4690989" y="5370444"/>
            <a:ext cx="1363024" cy="858546"/>
          </a:xfrm>
          <a:prstGeom prst="rect">
            <a:avLst/>
          </a:prstGeom>
        </p:spPr>
      </p:pic>
      <p:pic>
        <p:nvPicPr>
          <p:cNvPr id="17" name="Picture 16">
            <a:extLst>
              <a:ext uri="{FF2B5EF4-FFF2-40B4-BE49-F238E27FC236}">
                <a16:creationId xmlns:a16="http://schemas.microsoft.com/office/drawing/2014/main" id="{234CE860-C2AE-FC8E-3579-69D1FDA429C9}"/>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rot="4380049">
            <a:off x="3915485" y="5650598"/>
            <a:ext cx="1363024" cy="858546"/>
          </a:xfrm>
          <a:prstGeom prst="rect">
            <a:avLst/>
          </a:prstGeom>
        </p:spPr>
      </p:pic>
      <p:pic>
        <p:nvPicPr>
          <p:cNvPr id="18" name="Picture 17">
            <a:extLst>
              <a:ext uri="{FF2B5EF4-FFF2-40B4-BE49-F238E27FC236}">
                <a16:creationId xmlns:a16="http://schemas.microsoft.com/office/drawing/2014/main" id="{6261A553-3386-AD86-F95F-E67A96D5EEE4}"/>
              </a:ext>
            </a:extLst>
          </p:cNvPr>
          <p:cNvPicPr>
            <a:picLocks noChangeAspect="1"/>
          </p:cNvPicPr>
          <p:nvPr/>
        </p:nvPicPr>
        <p:blipFill rotWithShape="1">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rcRect l="2" t="-2165" r="57598" b="1"/>
          <a:stretch/>
        </p:blipFill>
        <p:spPr>
          <a:xfrm rot="5069996">
            <a:off x="5726321" y="6135590"/>
            <a:ext cx="565278" cy="857919"/>
          </a:xfrm>
          <a:prstGeom prst="rect">
            <a:avLst/>
          </a:prstGeom>
        </p:spPr>
      </p:pic>
      <p:pic>
        <p:nvPicPr>
          <p:cNvPr id="19" name="Picture 18">
            <a:extLst>
              <a:ext uri="{FF2B5EF4-FFF2-40B4-BE49-F238E27FC236}">
                <a16:creationId xmlns:a16="http://schemas.microsoft.com/office/drawing/2014/main" id="{D9CDCE45-BC1D-D1E1-B62D-37C28EC0E806}"/>
              </a:ext>
            </a:extLst>
          </p:cNvPr>
          <p:cNvPicPr>
            <a:picLocks noChangeAspect="1"/>
          </p:cNvPicPr>
          <p:nvPr/>
        </p:nvPicPr>
        <p:blipFill rotWithShape="1">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rcRect l="2" t="-2165" r="57598" b="1"/>
          <a:stretch/>
        </p:blipFill>
        <p:spPr>
          <a:xfrm rot="4847326">
            <a:off x="7297973" y="6101983"/>
            <a:ext cx="565278" cy="857919"/>
          </a:xfrm>
          <a:prstGeom prst="rect">
            <a:avLst/>
          </a:prstGeom>
        </p:spPr>
      </p:pic>
      <p:pic>
        <p:nvPicPr>
          <p:cNvPr id="20" name="Picture 19">
            <a:extLst>
              <a:ext uri="{FF2B5EF4-FFF2-40B4-BE49-F238E27FC236}">
                <a16:creationId xmlns:a16="http://schemas.microsoft.com/office/drawing/2014/main" id="{247E4EBF-0D15-B8CA-343E-07BBC18B494E}"/>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rot="4380049">
            <a:off x="5781287" y="5948503"/>
            <a:ext cx="1363024" cy="858546"/>
          </a:xfrm>
          <a:prstGeom prst="rect">
            <a:avLst/>
          </a:prstGeom>
        </p:spPr>
      </p:pic>
      <p:sp>
        <p:nvSpPr>
          <p:cNvPr id="3" name="TextBox 2">
            <a:extLst>
              <a:ext uri="{FF2B5EF4-FFF2-40B4-BE49-F238E27FC236}">
                <a16:creationId xmlns:a16="http://schemas.microsoft.com/office/drawing/2014/main" id="{625941D7-0196-F492-BE41-EB4FF6D1232C}"/>
              </a:ext>
            </a:extLst>
          </p:cNvPr>
          <p:cNvSpPr txBox="1"/>
          <p:nvPr/>
        </p:nvSpPr>
        <p:spPr>
          <a:xfrm>
            <a:off x="6491242" y="3319172"/>
            <a:ext cx="4818159" cy="3046988"/>
          </a:xfrm>
          <a:prstGeom prst="rect">
            <a:avLst/>
          </a:prstGeom>
          <a:noFill/>
        </p:spPr>
        <p:txBody>
          <a:bodyPr wrap="square">
            <a:spAutoFit/>
          </a:bodyPr>
          <a:lstStyle/>
          <a:p>
            <a:pPr algn="ctr">
              <a:spcAft>
                <a:spcPts val="1000"/>
              </a:spcAft>
            </a:pPr>
            <a:r>
              <a:rPr lang="en-US" sz="3200" dirty="0">
                <a:solidFill>
                  <a:schemeClr val="dk1"/>
                </a:solidFill>
                <a:latin typeface="Fira Sans Extra Condensed SemiBold"/>
                <a:sym typeface="Fira Sans Extra Condensed SemiBold"/>
              </a:rPr>
              <a:t>It’s not just our own online actions we need to worry about—what others say and post about us also contributes to our digital footprint.</a:t>
            </a:r>
            <a:endParaRPr lang="en-IN" sz="3200" dirty="0">
              <a:solidFill>
                <a:schemeClr val="dk1"/>
              </a:solidFill>
              <a:latin typeface="Fira Sans Extra Condensed SemiBold"/>
              <a:sym typeface="Fira Sans Extra Condensed SemiBo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09836" y="396454"/>
            <a:ext cx="10620670" cy="1020762"/>
          </a:xfrm>
        </p:spPr>
        <p:txBody>
          <a:bodyPr>
            <a:normAutofit fontScale="90000"/>
          </a:bodyPr>
          <a:lstStyle/>
          <a:p>
            <a:pPr algn="ctr">
              <a:lnSpc>
                <a:spcPct val="115000"/>
              </a:lnSpc>
              <a:spcAft>
                <a:spcPts val="1000"/>
              </a:spcAft>
            </a:pPr>
            <a:r>
              <a:rPr lang="en-US" sz="3600" dirty="0">
                <a:solidFill>
                  <a:srgbClr val="00FF00"/>
                </a:solidFill>
                <a:effectLst/>
                <a:latin typeface="Arial" panose="020B0604020202020204" pitchFamily="34" charset="0"/>
                <a:ea typeface="Times New Roman" panose="02020603050405020304" pitchFamily="18" charset="0"/>
                <a:cs typeface="Arial" panose="020B0604020202020204" pitchFamily="34" charset="0"/>
              </a:rPr>
              <a:t>Here are other reasons why DIGITAL FOOTPRINTS matter so much:</a:t>
            </a:r>
            <a:endParaRPr lang="en-IN" sz="3600" dirty="0">
              <a:solidFill>
                <a:srgbClr val="00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Content Placeholder 13"/>
          <p:cNvSpPr>
            <a:spLocks noGrp="1"/>
          </p:cNvSpPr>
          <p:nvPr>
            <p:ph idx="1"/>
          </p:nvPr>
        </p:nvSpPr>
        <p:spPr>
          <a:xfrm>
            <a:off x="477788" y="1677280"/>
            <a:ext cx="11305256" cy="3396208"/>
          </a:xfrm>
        </p:spPr>
        <p:txBody>
          <a:bodyPr>
            <a:noAutofit/>
          </a:bodyPr>
          <a:lstStyle/>
          <a:p>
            <a:pPr marL="342900" lvl="0" indent="-342900" algn="just">
              <a:lnSpc>
                <a:spcPct val="115000"/>
              </a:lnSpc>
              <a:spcAft>
                <a:spcPts val="1000"/>
              </a:spcAft>
              <a:buSzPts val="1000"/>
              <a:buFont typeface="Symbol" panose="05050102010706020507" pitchFamily="18" charset="2"/>
              <a:buChar char=""/>
              <a:tabLst>
                <a:tab pos="457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They’re pretty much permanent. Once we create a digital footprint, it’s there forever.</a:t>
            </a:r>
            <a:endParaRPr lang="en-IN"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If the information associated with our digital footprint becomes public, we’ll have little control over how it’s used by others, such as advertisers.</a:t>
            </a:r>
            <a:endParaRPr lang="en-IN" dirty="0">
              <a:effectLst/>
              <a:latin typeface="Arial" panose="020B0604020202020204" pitchFamily="34" charset="0"/>
              <a:ea typeface="Calibri" panose="020F0502020204030204" pitchFamily="34" charset="0"/>
              <a:cs typeface="Arial" panose="020B0604020202020204" pitchFamily="34" charset="0"/>
            </a:endParaRPr>
          </a:p>
          <a:p>
            <a:r>
              <a:rPr lang="en-US" kern="0" dirty="0">
                <a:effectLst/>
                <a:latin typeface="Arial" panose="020B0604020202020204" pitchFamily="34" charset="0"/>
                <a:ea typeface="Times New Roman" panose="02020603050405020304" pitchFamily="18" charset="0"/>
                <a:cs typeface="Arial" panose="020B0604020202020204" pitchFamily="34" charset="0"/>
              </a:rPr>
              <a:t>Our digital footprint is our online reputation. That online reputation can affect our offline reputation too. </a:t>
            </a:r>
          </a:p>
          <a:p>
            <a:endParaRPr lang="en-US" dirty="0"/>
          </a:p>
        </p:txBody>
      </p:sp>
      <p:sp>
        <p:nvSpPr>
          <p:cNvPr id="3" name="TextBox 2">
            <a:extLst>
              <a:ext uri="{FF2B5EF4-FFF2-40B4-BE49-F238E27FC236}">
                <a16:creationId xmlns:a16="http://schemas.microsoft.com/office/drawing/2014/main" id="{D0DFB69B-96AF-A4DC-80A4-DCACE1CEE1EB}"/>
              </a:ext>
            </a:extLst>
          </p:cNvPr>
          <p:cNvSpPr txBox="1"/>
          <p:nvPr/>
        </p:nvSpPr>
        <p:spPr>
          <a:xfrm>
            <a:off x="261764" y="5333552"/>
            <a:ext cx="11737304" cy="830997"/>
          </a:xfrm>
          <a:prstGeom prst="rect">
            <a:avLst/>
          </a:prstGeom>
          <a:solidFill>
            <a:schemeClr val="accent5">
              <a:lumMod val="20000"/>
              <a:lumOff val="80000"/>
            </a:schemeClr>
          </a:solidFill>
        </p:spPr>
        <p:txBody>
          <a:bodyPr wrap="square">
            <a:spAutoFit/>
          </a:bodyPr>
          <a:lstStyle/>
          <a:p>
            <a:pPr lvl="0" algn="ctr" fontAlgn="base">
              <a:spcAft>
                <a:spcPts val="1500"/>
              </a:spcAft>
              <a:buSzPts val="1000"/>
              <a:tabLst>
                <a:tab pos="457200" algn="l"/>
              </a:tabLst>
            </a:pPr>
            <a:r>
              <a:rPr lang="en-US" sz="2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Every day, whether we want to or not, most of us contribute to a growing portrait of who we are online</a:t>
            </a:r>
          </a:p>
        </p:txBody>
      </p:sp>
      <p:sp>
        <p:nvSpPr>
          <p:cNvPr id="4" name="TextBox 3">
            <a:extLst>
              <a:ext uri="{FF2B5EF4-FFF2-40B4-BE49-F238E27FC236}">
                <a16:creationId xmlns:a16="http://schemas.microsoft.com/office/drawing/2014/main" id="{DAD2EDA0-81E8-69FB-0B60-2C8810C37F15}"/>
              </a:ext>
            </a:extLst>
          </p:cNvPr>
          <p:cNvSpPr txBox="1"/>
          <p:nvPr/>
        </p:nvSpPr>
        <p:spPr>
          <a:xfrm>
            <a:off x="2061964" y="6230713"/>
            <a:ext cx="8484094" cy="461665"/>
          </a:xfrm>
          <a:prstGeom prst="rect">
            <a:avLst/>
          </a:prstGeom>
          <a:noFill/>
        </p:spPr>
        <p:txBody>
          <a:bodyPr wrap="square">
            <a:spAutoFit/>
          </a:bodyPr>
          <a:lstStyle/>
          <a:p>
            <a:pPr lvl="0" algn="ctr" fontAlgn="base">
              <a:spcAft>
                <a:spcPts val="1500"/>
              </a:spcAft>
              <a:buSzPts val="1000"/>
              <a:tabLst>
                <a:tab pos="457200" algn="l"/>
              </a:tabLst>
            </a:pPr>
            <a:r>
              <a:rPr lang="en-US" sz="2400" b="1" dirty="0">
                <a:solidFill>
                  <a:srgbClr val="FFC000"/>
                </a:solidFill>
                <a:latin typeface="Arial" panose="020B0604020202020204" pitchFamily="34" charset="0"/>
                <a:ea typeface="Times New Roman" panose="02020603050405020304" pitchFamily="18" charset="0"/>
                <a:cs typeface="Arial" panose="020B0604020202020204" pitchFamily="34" charset="0"/>
              </a:rPr>
              <a:t>A</a:t>
            </a:r>
            <a:r>
              <a:rPr lang="en-US" sz="24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 portrait that is probably more public than we assume.</a:t>
            </a:r>
            <a:endParaRPr lang="en-IN" sz="1600" b="1" dirty="0">
              <a:solidFill>
                <a:srgbClr val="FFC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8D22BC-0558-C126-DF3A-BC60186CF672}"/>
              </a:ext>
            </a:extLst>
          </p:cNvPr>
          <p:cNvSpPr txBox="1"/>
          <p:nvPr/>
        </p:nvSpPr>
        <p:spPr>
          <a:xfrm>
            <a:off x="3468379" y="23748"/>
            <a:ext cx="10585176" cy="1200329"/>
          </a:xfrm>
          <a:prstGeom prst="rect">
            <a:avLst/>
          </a:prstGeom>
          <a:noFill/>
        </p:spPr>
        <p:txBody>
          <a:bodyPr wrap="square">
            <a:spAutoFit/>
          </a:bodyPr>
          <a:lstStyle/>
          <a:p>
            <a:r>
              <a:rPr lang="en-US" sz="3600" b="1" dirty="0">
                <a:solidFill>
                  <a:srgbClr val="00FF00"/>
                </a:solidFill>
                <a:latin typeface="Arial" panose="020B0604020202020204" pitchFamily="34" charset="0"/>
                <a:cs typeface="Arial" panose="020B0604020202020204" pitchFamily="34" charset="0"/>
              </a:rPr>
              <a:t>Privacy Treasure Hunt</a:t>
            </a:r>
            <a:br>
              <a:rPr lang="en-US" sz="3600" dirty="0">
                <a:latin typeface="Arial" panose="020B0604020202020204" pitchFamily="34" charset="0"/>
                <a:cs typeface="Arial" panose="020B0604020202020204" pitchFamily="34" charset="0"/>
              </a:rPr>
            </a:br>
            <a:endParaRPr lang="en-IN" sz="3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00E3BD8-AAB2-E5ED-70CD-242DA9A300B9}"/>
              </a:ext>
            </a:extLst>
          </p:cNvPr>
          <p:cNvSpPr txBox="1"/>
          <p:nvPr/>
        </p:nvSpPr>
        <p:spPr>
          <a:xfrm>
            <a:off x="1485900" y="642251"/>
            <a:ext cx="10945216" cy="461665"/>
          </a:xfrm>
          <a:prstGeom prst="rect">
            <a:avLst/>
          </a:prstGeom>
          <a:noFill/>
        </p:spPr>
        <p:txBody>
          <a:bodyPr wrap="square">
            <a:spAutoFit/>
          </a:bodyPr>
          <a:lstStyle/>
          <a:p>
            <a:pPr algn="just" fontAlgn="base">
              <a:spcBef>
                <a:spcPct val="0"/>
              </a:spcBef>
              <a:spcAft>
                <a:spcPct val="0"/>
              </a:spcAft>
            </a:pPr>
            <a:r>
              <a:rPr lang="en-US" sz="2400" b="1" dirty="0">
                <a:solidFill>
                  <a:srgbClr val="FFC000"/>
                </a:solidFill>
                <a:latin typeface="Calibri" pitchFamily="34" charset="0"/>
                <a:ea typeface="Times New Roman" pitchFamily="18" charset="0"/>
                <a:cs typeface="Times New Roman" pitchFamily="18" charset="0"/>
              </a:rPr>
              <a:t>Identify which pieces of information should be kept private and why?</a:t>
            </a:r>
            <a:endParaRPr lang="en-US" sz="3600" b="1" dirty="0">
              <a:solidFill>
                <a:srgbClr val="FFC000"/>
              </a:solidFill>
              <a:latin typeface="Arial" pitchFamily="34" charset="0"/>
              <a:cs typeface="Arial" pitchFamily="34" charset="0"/>
            </a:endParaRPr>
          </a:p>
        </p:txBody>
      </p:sp>
      <p:sp>
        <p:nvSpPr>
          <p:cNvPr id="8" name="Rectangle: Rounded Corners 7">
            <a:extLst>
              <a:ext uri="{FF2B5EF4-FFF2-40B4-BE49-F238E27FC236}">
                <a16:creationId xmlns:a16="http://schemas.microsoft.com/office/drawing/2014/main" id="{EA4DE257-E33D-88FB-5BE1-F0F55B34A884}"/>
              </a:ext>
            </a:extLst>
          </p:cNvPr>
          <p:cNvSpPr/>
          <p:nvPr/>
        </p:nvSpPr>
        <p:spPr>
          <a:xfrm>
            <a:off x="264153" y="1224077"/>
            <a:ext cx="3240360" cy="1944216"/>
          </a:xfrm>
          <a:prstGeom prst="roundRect">
            <a:avLst/>
          </a:prstGeom>
          <a:solidFill>
            <a:schemeClr val="accent4">
              <a:lumMod val="20000"/>
              <a:lumOff val="8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endParaRPr>
          </a:p>
          <a:p>
            <a:pPr algn="just" eaLnBrk="0" fontAlgn="base" hangingPunct="0">
              <a:spcBef>
                <a:spcPct val="0"/>
              </a:spcBef>
              <a:spcAft>
                <a:spcPct val="0"/>
              </a:spcAft>
              <a:tabLst>
                <a:tab pos="457200" algn="l"/>
              </a:tabLst>
            </a:pPr>
            <a:r>
              <a:rPr lang="en-US" sz="2400" dirty="0">
                <a:solidFill>
                  <a:srgbClr val="0D0D0D"/>
                </a:solidFill>
                <a:latin typeface="Calibri"/>
                <a:ea typeface="Times New Roman" pitchFamily="18" charset="0"/>
                <a:cs typeface="Times New Roman" pitchFamily="18" charset="0"/>
              </a:rPr>
              <a:t>"I am your friend, and I want to know your home address so I can send you a birthday card."</a:t>
            </a:r>
            <a:endParaRPr lang="en-US" sz="2400" dirty="0">
              <a:solidFill>
                <a:prstClr val="black"/>
              </a:solidFill>
              <a:latin typeface="Calibri"/>
              <a:cs typeface="Arial" pitchFamily="34" charset="0"/>
            </a:endParaRPr>
          </a:p>
          <a:p>
            <a:pPr algn="ctr"/>
            <a:endParaRPr lang="en-IN" sz="2400"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CA4CB727-0773-E6BC-FDF2-DE1DD8C30016}"/>
              </a:ext>
            </a:extLst>
          </p:cNvPr>
          <p:cNvSpPr/>
          <p:nvPr/>
        </p:nvSpPr>
        <p:spPr>
          <a:xfrm>
            <a:off x="3788998" y="1103916"/>
            <a:ext cx="4104455" cy="2783532"/>
          </a:xfrm>
          <a:prstGeom prst="round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0"/>
              </a:spcAft>
              <a:tabLst>
                <a:tab pos="457200" algn="l"/>
              </a:tabLst>
            </a:pPr>
            <a:r>
              <a:rPr lang="en-US" sz="2400" b="0" i="0" dirty="0">
                <a:solidFill>
                  <a:srgbClr val="0D0D0D"/>
                </a:solidFill>
                <a:effectLst/>
                <a:latin typeface="Söhne"/>
              </a:rPr>
              <a:t>Sarah is excited to share her recent family vacation photos on social media. She uploads several pictures, including ones that clearly show the address of their home.</a:t>
            </a:r>
            <a:r>
              <a:rPr lang="en-US" sz="2400" dirty="0">
                <a:solidFill>
                  <a:srgbClr val="0D0D0D"/>
                </a:solidFill>
                <a:latin typeface="Calibri"/>
                <a:ea typeface="Times New Roman" pitchFamily="18" charset="0"/>
                <a:cs typeface="Times New Roman" pitchFamily="18" charset="0"/>
              </a:rPr>
              <a:t>"</a:t>
            </a:r>
            <a:endParaRPr lang="en-US" sz="2400" dirty="0">
              <a:solidFill>
                <a:prstClr val="black"/>
              </a:solidFill>
              <a:latin typeface="Calibri"/>
              <a:cs typeface="Arial" pitchFamily="34" charset="0"/>
            </a:endParaRPr>
          </a:p>
        </p:txBody>
      </p:sp>
      <p:sp>
        <p:nvSpPr>
          <p:cNvPr id="10" name="Rectangle: Rounded Corners 9">
            <a:extLst>
              <a:ext uri="{FF2B5EF4-FFF2-40B4-BE49-F238E27FC236}">
                <a16:creationId xmlns:a16="http://schemas.microsoft.com/office/drawing/2014/main" id="{13CA2662-D9A1-9240-78ED-B7F75AEC0A37}"/>
              </a:ext>
            </a:extLst>
          </p:cNvPr>
          <p:cNvSpPr/>
          <p:nvPr/>
        </p:nvSpPr>
        <p:spPr>
          <a:xfrm>
            <a:off x="8077344" y="1103915"/>
            <a:ext cx="3960440" cy="2450513"/>
          </a:xfrm>
          <a:prstGeom prst="roundRect">
            <a:avLst/>
          </a:prstGeom>
          <a:solidFill>
            <a:schemeClr val="accent4">
              <a:lumMod val="20000"/>
              <a:lumOff val="8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0"/>
              </a:spcAft>
              <a:tabLst>
                <a:tab pos="457200" algn="l"/>
              </a:tabLst>
            </a:pPr>
            <a:r>
              <a:rPr lang="en-US" sz="2400" b="0" i="0" dirty="0">
                <a:solidFill>
                  <a:srgbClr val="0D0D0D"/>
                </a:solidFill>
                <a:effectLst/>
                <a:latin typeface="Söhne"/>
              </a:rPr>
              <a:t>Maya shares her login credentials with her friend so they can complete the science project together. Is it safe for Maya to share her password with someone else?</a:t>
            </a:r>
            <a:endParaRPr lang="en-US" sz="2400" dirty="0">
              <a:solidFill>
                <a:prstClr val="black"/>
              </a:solidFill>
              <a:latin typeface="Calibri"/>
              <a:cs typeface="Arial" pitchFamily="34" charset="0"/>
            </a:endParaRPr>
          </a:p>
        </p:txBody>
      </p:sp>
      <p:sp>
        <p:nvSpPr>
          <p:cNvPr id="11" name="Rectangle: Rounded Corners 10">
            <a:extLst>
              <a:ext uri="{FF2B5EF4-FFF2-40B4-BE49-F238E27FC236}">
                <a16:creationId xmlns:a16="http://schemas.microsoft.com/office/drawing/2014/main" id="{C767A732-DA7B-E51F-5241-14ED1CFAB83E}"/>
              </a:ext>
            </a:extLst>
          </p:cNvPr>
          <p:cNvSpPr/>
          <p:nvPr/>
        </p:nvSpPr>
        <p:spPr>
          <a:xfrm>
            <a:off x="18874" y="3429000"/>
            <a:ext cx="3485639" cy="3042517"/>
          </a:xfrm>
          <a:prstGeom prst="round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0"/>
              </a:spcAft>
              <a:tabLst>
                <a:tab pos="457200" algn="l"/>
              </a:tabLst>
            </a:pPr>
            <a:r>
              <a:rPr lang="en-US" sz="2400" b="0" i="0" dirty="0">
                <a:solidFill>
                  <a:srgbClr val="0D0D0D"/>
                </a:solidFill>
                <a:effectLst/>
                <a:latin typeface="Söhne"/>
              </a:rPr>
              <a:t>Priya wants to participate in an online quiz that requires her to provide her full name, date of birth, and address. Should Priya share this information with the website?</a:t>
            </a:r>
            <a:endParaRPr lang="en-US" sz="2400" dirty="0">
              <a:solidFill>
                <a:prstClr val="black"/>
              </a:solidFill>
              <a:latin typeface="Calibri"/>
              <a:cs typeface="Arial" pitchFamily="34" charset="0"/>
            </a:endParaRPr>
          </a:p>
        </p:txBody>
      </p:sp>
      <p:sp>
        <p:nvSpPr>
          <p:cNvPr id="12" name="Rectangle: Rounded Corners 11">
            <a:extLst>
              <a:ext uri="{FF2B5EF4-FFF2-40B4-BE49-F238E27FC236}">
                <a16:creationId xmlns:a16="http://schemas.microsoft.com/office/drawing/2014/main" id="{1C7338E4-19ED-42FC-EF44-4C02A8F1A0AF}"/>
              </a:ext>
            </a:extLst>
          </p:cNvPr>
          <p:cNvSpPr/>
          <p:nvPr/>
        </p:nvSpPr>
        <p:spPr>
          <a:xfrm>
            <a:off x="3647561" y="4077072"/>
            <a:ext cx="4406752" cy="2451395"/>
          </a:xfrm>
          <a:prstGeom prst="roundRect">
            <a:avLst/>
          </a:prstGeom>
          <a:solidFill>
            <a:schemeClr val="accent4">
              <a:lumMod val="20000"/>
              <a:lumOff val="8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0"/>
              </a:spcAft>
              <a:tabLst>
                <a:tab pos="457200" algn="l"/>
              </a:tabLst>
            </a:pPr>
            <a:r>
              <a:rPr lang="en-US" sz="2400" b="0" i="0" dirty="0">
                <a:solidFill>
                  <a:srgbClr val="0D0D0D"/>
                </a:solidFill>
                <a:effectLst/>
                <a:latin typeface="Söhne"/>
              </a:rPr>
              <a:t>Alex receives an email from an unknown sender claiming to be his bank, asking him to provide his account details for a security update. What should Alex do in this situation?</a:t>
            </a:r>
            <a:endParaRPr lang="en-US" sz="2400" dirty="0">
              <a:solidFill>
                <a:prstClr val="black"/>
              </a:solidFill>
              <a:latin typeface="Calibri"/>
              <a:cs typeface="Arial" pitchFamily="34" charset="0"/>
            </a:endParaRPr>
          </a:p>
        </p:txBody>
      </p:sp>
      <p:sp>
        <p:nvSpPr>
          <p:cNvPr id="13" name="Rectangle: Rounded Corners 12">
            <a:extLst>
              <a:ext uri="{FF2B5EF4-FFF2-40B4-BE49-F238E27FC236}">
                <a16:creationId xmlns:a16="http://schemas.microsoft.com/office/drawing/2014/main" id="{06772355-D5C8-FB34-0486-BC1B3B2B6B6A}"/>
              </a:ext>
            </a:extLst>
          </p:cNvPr>
          <p:cNvSpPr/>
          <p:nvPr/>
        </p:nvSpPr>
        <p:spPr>
          <a:xfrm>
            <a:off x="8239720" y="3674590"/>
            <a:ext cx="3838441" cy="2853877"/>
          </a:xfrm>
          <a:prstGeom prst="round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0"/>
              </a:spcAft>
              <a:tabLst>
                <a:tab pos="457200" algn="l"/>
              </a:tabLst>
            </a:pPr>
            <a:r>
              <a:rPr lang="en-US" sz="2400" dirty="0">
                <a:solidFill>
                  <a:srgbClr val="0D0D0D"/>
                </a:solidFill>
                <a:latin typeface="Calibri"/>
                <a:ea typeface="Times New Roman" pitchFamily="18" charset="0"/>
                <a:cs typeface="Times New Roman" pitchFamily="18" charset="0"/>
              </a:rPr>
              <a:t>You attended the birthday party of your friend, you had a lot of fun with your friends and captured these moments. Later you posted all the photos on your social media account.</a:t>
            </a:r>
            <a:endParaRPr lang="en-US" sz="2400" dirty="0">
              <a:solidFill>
                <a:prstClr val="black"/>
              </a:solidFill>
              <a:latin typeface="Calibri"/>
              <a:cs typeface="Arial" pitchFamily="34" charset="0"/>
            </a:endParaRPr>
          </a:p>
        </p:txBody>
      </p:sp>
      <p:pic>
        <p:nvPicPr>
          <p:cNvPr id="2" name="Picture 1">
            <a:extLst>
              <a:ext uri="{FF2B5EF4-FFF2-40B4-BE49-F238E27FC236}">
                <a16:creationId xmlns:a16="http://schemas.microsoft.com/office/drawing/2014/main" id="{7D0C3E8C-030B-9C15-053A-62C21588FC2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7417" y="193599"/>
            <a:ext cx="580032" cy="580032"/>
          </a:xfrm>
          <a:prstGeom prst="rect">
            <a:avLst/>
          </a:prstGeom>
        </p:spPr>
      </p:pic>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854A9-57C2-A4C8-2176-01FE9C413C9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7BBDFD9-FDAB-D368-54FA-27FC6670EF12}"/>
              </a:ext>
            </a:extLst>
          </p:cNvPr>
          <p:cNvSpPr txBox="1"/>
          <p:nvPr/>
        </p:nvSpPr>
        <p:spPr>
          <a:xfrm>
            <a:off x="2926060" y="176326"/>
            <a:ext cx="7488832" cy="646331"/>
          </a:xfrm>
          <a:prstGeom prst="rect">
            <a:avLst/>
          </a:prstGeom>
          <a:noFill/>
        </p:spPr>
        <p:txBody>
          <a:bodyPr wrap="square">
            <a:spAutoFit/>
          </a:bodyPr>
          <a:lstStyle/>
          <a:p>
            <a:r>
              <a:rPr lang="en-US" sz="3600" b="1" dirty="0">
                <a:solidFill>
                  <a:srgbClr val="00FF00"/>
                </a:solidFill>
                <a:latin typeface="Arial" panose="020B0604020202020204" pitchFamily="34" charset="0"/>
                <a:cs typeface="Arial" panose="020B0604020202020204" pitchFamily="34" charset="0"/>
              </a:rPr>
              <a:t>Digital Footprint Exploration</a:t>
            </a:r>
            <a:endParaRPr lang="en-IN" sz="3600" dirty="0">
              <a:solidFill>
                <a:srgbClr val="00FF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648DD53-704E-1789-5DED-B24619B6A70B}"/>
              </a:ext>
            </a:extLst>
          </p:cNvPr>
          <p:cNvSpPr txBox="1"/>
          <p:nvPr/>
        </p:nvSpPr>
        <p:spPr>
          <a:xfrm>
            <a:off x="2926060" y="777616"/>
            <a:ext cx="6092040" cy="523220"/>
          </a:xfrm>
          <a:prstGeom prst="rect">
            <a:avLst/>
          </a:prstGeom>
          <a:noFill/>
        </p:spPr>
        <p:txBody>
          <a:bodyPr wrap="square">
            <a:spAutoFit/>
          </a:bodyPr>
          <a:lstStyle/>
          <a:p>
            <a:pPr algn="ctr"/>
            <a:r>
              <a:rPr lang="en-US" sz="2800" dirty="0">
                <a:solidFill>
                  <a:srgbClr val="FFC000"/>
                </a:solidFill>
                <a:effectLst/>
                <a:latin typeface="Times New Roman" panose="02020603050405020304" pitchFamily="18" charset="0"/>
                <a:ea typeface="Times New Roman" panose="02020603050405020304" pitchFamily="18" charset="0"/>
              </a:rPr>
              <a:t>Reflect on your own Digital Footprint</a:t>
            </a:r>
            <a:endParaRPr lang="en-IN" sz="2800" dirty="0">
              <a:solidFill>
                <a:srgbClr val="FFC000"/>
              </a:solidFill>
            </a:endParaRPr>
          </a:p>
        </p:txBody>
      </p:sp>
      <p:sp>
        <p:nvSpPr>
          <p:cNvPr id="8" name="Rectangle: Rounded Corners 7">
            <a:extLst>
              <a:ext uri="{FF2B5EF4-FFF2-40B4-BE49-F238E27FC236}">
                <a16:creationId xmlns:a16="http://schemas.microsoft.com/office/drawing/2014/main" id="{D8707FFA-6C89-F1E7-2D52-1D3E0CE18EEA}"/>
              </a:ext>
            </a:extLst>
          </p:cNvPr>
          <p:cNvSpPr/>
          <p:nvPr/>
        </p:nvSpPr>
        <p:spPr>
          <a:xfrm>
            <a:off x="4598227" y="1783599"/>
            <a:ext cx="3240360" cy="1944216"/>
          </a:xfrm>
          <a:prstGeom prst="roundRect">
            <a:avLst/>
          </a:prstGeom>
          <a:solidFill>
            <a:schemeClr val="accent3">
              <a:lumMod val="40000"/>
              <a:lumOff val="6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n-US" sz="24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Which social media platforms do you use regularly?</a:t>
            </a:r>
            <a:endParaRPr lang="en-IN" sz="2400" dirty="0">
              <a:solidFill>
                <a:srgbClr val="0D0D0D"/>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IN" sz="2400"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D53D82BC-E7EE-299E-F02C-F7B32F434154}"/>
              </a:ext>
            </a:extLst>
          </p:cNvPr>
          <p:cNvSpPr/>
          <p:nvPr/>
        </p:nvSpPr>
        <p:spPr>
          <a:xfrm>
            <a:off x="8666660" y="4234244"/>
            <a:ext cx="3240360" cy="1944216"/>
          </a:xfrm>
          <a:prstGeom prst="roundRect">
            <a:avLst/>
          </a:prstGeom>
          <a:solidFill>
            <a:schemeClr val="accent3">
              <a:lumMod val="40000"/>
              <a:lumOff val="6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15000"/>
              </a:lnSpc>
              <a:spcAft>
                <a:spcPts val="1000"/>
              </a:spcAft>
              <a:buSzPts val="1000"/>
              <a:tabLst>
                <a:tab pos="457200" algn="l"/>
              </a:tabLst>
            </a:pPr>
            <a:r>
              <a:rPr lang="en-US" sz="24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What types of content do you typically post or share online?</a:t>
            </a:r>
            <a:endParaRPr lang="en-IN" sz="2400" dirty="0">
              <a:solidFill>
                <a:srgbClr val="0D0D0D"/>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8AD5FFE3-0B6E-32E9-77D2-969386D25486}"/>
              </a:ext>
            </a:extLst>
          </p:cNvPr>
          <p:cNvSpPr/>
          <p:nvPr/>
        </p:nvSpPr>
        <p:spPr>
          <a:xfrm>
            <a:off x="8542684" y="1745728"/>
            <a:ext cx="3240360" cy="1944216"/>
          </a:xfrm>
          <a:prstGeom prst="round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15000"/>
              </a:lnSpc>
              <a:spcAft>
                <a:spcPts val="1000"/>
              </a:spcAft>
              <a:buSzPts val="1000"/>
              <a:tabLst>
                <a:tab pos="457200" algn="l"/>
              </a:tabLst>
            </a:pPr>
            <a:r>
              <a:rPr lang="en-US" sz="24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Have you ever Googled yourself to see what information comes up?</a:t>
            </a:r>
            <a:endParaRPr lang="en-IN" sz="2400" dirty="0">
              <a:solidFill>
                <a:srgbClr val="0D0D0D"/>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BD631250-1A10-5AEC-7ED7-207E5FEC8295}"/>
              </a:ext>
            </a:extLst>
          </p:cNvPr>
          <p:cNvSpPr/>
          <p:nvPr/>
        </p:nvSpPr>
        <p:spPr>
          <a:xfrm>
            <a:off x="626822" y="4302018"/>
            <a:ext cx="3485639" cy="1944216"/>
          </a:xfrm>
          <a:prstGeom prst="roundRect">
            <a:avLst/>
          </a:prstGeom>
          <a:solidFill>
            <a:schemeClr val="accent3">
              <a:lumMod val="40000"/>
              <a:lumOff val="6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15000"/>
              </a:lnSpc>
              <a:spcAft>
                <a:spcPts val="1000"/>
              </a:spcAft>
              <a:buSzPts val="1000"/>
              <a:tabLst>
                <a:tab pos="457200" algn="l"/>
              </a:tabLst>
            </a:pPr>
            <a:r>
              <a:rPr lang="en-US" sz="24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How do you manage your privacy settings on social media and other online accounts?</a:t>
            </a:r>
            <a:endParaRPr lang="en-IN" sz="2400" dirty="0">
              <a:solidFill>
                <a:srgbClr val="0D0D0D"/>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4D0FCB3E-5778-859C-327C-BC56F51CBC9B}"/>
              </a:ext>
            </a:extLst>
          </p:cNvPr>
          <p:cNvSpPr/>
          <p:nvPr/>
        </p:nvSpPr>
        <p:spPr>
          <a:xfrm>
            <a:off x="653770" y="1801164"/>
            <a:ext cx="3240360" cy="1944216"/>
          </a:xfrm>
          <a:prstGeom prst="round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Arial" panose="020B0604020202020204" pitchFamily="34" charset="0"/>
                <a:cs typeface="Arial" panose="020B0604020202020204" pitchFamily="34" charset="0"/>
              </a:rPr>
              <a:t>How many hours do you spend online?</a:t>
            </a:r>
          </a:p>
        </p:txBody>
      </p:sp>
      <p:pic>
        <p:nvPicPr>
          <p:cNvPr id="3" name="Picture 2">
            <a:extLst>
              <a:ext uri="{FF2B5EF4-FFF2-40B4-BE49-F238E27FC236}">
                <a16:creationId xmlns:a16="http://schemas.microsoft.com/office/drawing/2014/main" id="{8AA3FF8A-7E01-F34A-DC3D-464EEBF16151}"/>
              </a:ext>
            </a:extLst>
          </p:cNvPr>
          <p:cNvPicPr>
            <a:picLocks noChangeAspect="1"/>
          </p:cNvPicPr>
          <p:nvPr/>
        </p:nvPicPr>
        <p:blipFill>
          <a:blip r:embed="rId2"/>
          <a:stretch>
            <a:fillRect/>
          </a:stretch>
        </p:blipFill>
        <p:spPr>
          <a:xfrm>
            <a:off x="4561085" y="4161263"/>
            <a:ext cx="3462400" cy="2090178"/>
          </a:xfrm>
          <a:prstGeom prst="rect">
            <a:avLst/>
          </a:prstGeom>
        </p:spPr>
      </p:pic>
      <p:pic>
        <p:nvPicPr>
          <p:cNvPr id="2" name="Picture 1">
            <a:extLst>
              <a:ext uri="{FF2B5EF4-FFF2-40B4-BE49-F238E27FC236}">
                <a16:creationId xmlns:a16="http://schemas.microsoft.com/office/drawing/2014/main" id="{376F7354-6B74-3663-BDB7-60D6AB49655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01571" y="452438"/>
            <a:ext cx="792088" cy="792088"/>
          </a:xfrm>
          <a:prstGeom prst="rect">
            <a:avLst/>
          </a:prstGeom>
        </p:spPr>
      </p:pic>
      <p:sp>
        <p:nvSpPr>
          <p:cNvPr id="4" name="TextBox 3">
            <a:extLst>
              <a:ext uri="{FF2B5EF4-FFF2-40B4-BE49-F238E27FC236}">
                <a16:creationId xmlns:a16="http://schemas.microsoft.com/office/drawing/2014/main" id="{E81B6BF7-4835-87D1-0FC2-FECE96B28DE8}"/>
              </a:ext>
            </a:extLst>
          </p:cNvPr>
          <p:cNvSpPr txBox="1"/>
          <p:nvPr/>
        </p:nvSpPr>
        <p:spPr>
          <a:xfrm>
            <a:off x="4807177" y="6550412"/>
            <a:ext cx="5479663" cy="230832"/>
          </a:xfrm>
          <a:prstGeom prst="rect">
            <a:avLst/>
          </a:prstGeom>
          <a:noFill/>
        </p:spPr>
        <p:txBody>
          <a:bodyPr wrap="square" rtlCol="0">
            <a:spAutoFit/>
          </a:bodyPr>
          <a:lstStyle/>
          <a:p>
            <a:r>
              <a:rPr lang="en-IN" sz="900" dirty="0">
                <a:hlinkClick r:id="rId4" tooltip="http://www.flickr.com/photos/lwr/6773491021/"/>
              </a:rPr>
              <a:t>This Photo</a:t>
            </a:r>
            <a:r>
              <a:rPr lang="en-IN" sz="900" dirty="0"/>
              <a:t> by Unknown Author is licensed under </a:t>
            </a:r>
            <a:r>
              <a:rPr lang="en-IN" sz="900" dirty="0">
                <a:hlinkClick r:id="rId5" tooltip="https://creativecommons.org/licenses/by-nc-sa/3.0/"/>
              </a:rPr>
              <a:t>CC BY-SA-NC</a:t>
            </a:r>
            <a:endParaRPr lang="en-IN" sz="900" dirty="0"/>
          </a:p>
        </p:txBody>
      </p:sp>
    </p:spTree>
    <p:extLst>
      <p:ext uri="{BB962C8B-B14F-4D97-AF65-F5344CB8AC3E}">
        <p14:creationId xmlns:p14="http://schemas.microsoft.com/office/powerpoint/2010/main" val="427888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3B92B-3833-9437-13C4-4C9F185814A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931C342-3201-5718-6F6D-B5CDA57C89A1}"/>
              </a:ext>
            </a:extLst>
          </p:cNvPr>
          <p:cNvSpPr/>
          <p:nvPr/>
        </p:nvSpPr>
        <p:spPr>
          <a:xfrm>
            <a:off x="906099" y="1772816"/>
            <a:ext cx="10699873" cy="1656184"/>
          </a:xfrm>
          <a:prstGeom prst="round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550">
              <a:lnSpc>
                <a:spcPts val="2100"/>
              </a:lnSpc>
              <a:spcAft>
                <a:spcPts val="1000"/>
              </a:spcAft>
            </a:pPr>
            <a:endParaRPr lang="en-IN" sz="24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endParaRPr>
          </a:p>
          <a:p>
            <a:pPr lvl="0" algn="just" fontAlgn="base">
              <a:lnSpc>
                <a:spcPct val="115000"/>
              </a:lnSpc>
              <a:spcAft>
                <a:spcPts val="1000"/>
              </a:spcAft>
              <a:buSzPts val="1000"/>
              <a:tabLst>
                <a:tab pos="457200" algn="l"/>
              </a:tabLst>
            </a:pPr>
            <a:r>
              <a:rPr lang="en-US" sz="24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Instruct the groups to conduct a brief investigation into the platform or activity assigned to them. They should explore the types of data that are collected, the privacy settings available, and any potential risks associated with using the platform.</a:t>
            </a:r>
            <a:endParaRPr lang="en-IN" sz="2400" dirty="0">
              <a:solidFill>
                <a:srgbClr val="0D0D0D"/>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IN" sz="2400" dirty="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E4A42898-7942-023C-8FE5-7393071C2E5B}"/>
              </a:ext>
            </a:extLst>
          </p:cNvPr>
          <p:cNvSpPr/>
          <p:nvPr/>
        </p:nvSpPr>
        <p:spPr>
          <a:xfrm>
            <a:off x="917670" y="326954"/>
            <a:ext cx="10588913" cy="1206893"/>
          </a:xfrm>
          <a:prstGeom prst="roundRect">
            <a:avLst/>
          </a:prstGeom>
          <a:solidFill>
            <a:schemeClr val="accent5">
              <a:lumMod val="20000"/>
              <a:lumOff val="8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endParaRPr>
          </a:p>
          <a:p>
            <a:pPr lvl="0" algn="just" fontAlgn="base">
              <a:lnSpc>
                <a:spcPct val="115000"/>
              </a:lnSpc>
              <a:spcAft>
                <a:spcPts val="1000"/>
              </a:spcAft>
              <a:buSzPts val="1000"/>
              <a:tabLst>
                <a:tab pos="457200" algn="l"/>
              </a:tabLst>
            </a:pPr>
            <a:r>
              <a:rPr lang="en-US" sz="24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Divide the students into small groups and assign each group a specific online platform or activity to analyze (e.g., Facebook, Instagram, online gaming, web browsing history).</a:t>
            </a:r>
            <a:endParaRPr lang="en-IN" sz="2400" dirty="0">
              <a:solidFill>
                <a:srgbClr val="0D0D0D"/>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IN" dirty="0"/>
          </a:p>
        </p:txBody>
      </p:sp>
      <p:sp>
        <p:nvSpPr>
          <p:cNvPr id="5" name="Rectangle: Rounded Corners 4">
            <a:extLst>
              <a:ext uri="{FF2B5EF4-FFF2-40B4-BE49-F238E27FC236}">
                <a16:creationId xmlns:a16="http://schemas.microsoft.com/office/drawing/2014/main" id="{5E8A2F77-C9B2-C119-8D84-5CE8E0838AF3}"/>
              </a:ext>
            </a:extLst>
          </p:cNvPr>
          <p:cNvSpPr/>
          <p:nvPr/>
        </p:nvSpPr>
        <p:spPr>
          <a:xfrm>
            <a:off x="953277" y="3645025"/>
            <a:ext cx="10699873" cy="1468759"/>
          </a:xfrm>
          <a:prstGeom prst="roundRect">
            <a:avLst/>
          </a:prstGeom>
          <a:solidFill>
            <a:schemeClr val="accent5">
              <a:lumMod val="20000"/>
              <a:lumOff val="8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dirty="0">
              <a:effectLst/>
              <a:latin typeface="Arial" panose="020B0604020202020204" pitchFamily="34" charset="0"/>
              <a:cs typeface="Arial" panose="020B0604020202020204" pitchFamily="34" charset="0"/>
            </a:endParaRPr>
          </a:p>
          <a:p>
            <a:pPr lvl="0" algn="just" fontAlgn="base">
              <a:lnSpc>
                <a:spcPct val="115000"/>
              </a:lnSpc>
              <a:spcAft>
                <a:spcPts val="1000"/>
              </a:spcAft>
              <a:buSzPts val="1000"/>
              <a:tabLst>
                <a:tab pos="457200" algn="l"/>
              </a:tabLst>
            </a:pPr>
            <a:r>
              <a:rPr lang="en-US" sz="24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Have each group present their findings to the class. They should share insights about the platform or activity they analyzed, discuss the implications for digital footprints, and offer recommendations for managing online privacy.</a:t>
            </a:r>
            <a:endParaRPr lang="en-IN" sz="2400" dirty="0">
              <a:solidFill>
                <a:srgbClr val="0D0D0D"/>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IN" sz="24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B1283FF3-9BE4-BCCB-8CA5-3B3BDF527004}"/>
              </a:ext>
            </a:extLst>
          </p:cNvPr>
          <p:cNvSpPr/>
          <p:nvPr/>
        </p:nvSpPr>
        <p:spPr>
          <a:xfrm>
            <a:off x="964849" y="5301208"/>
            <a:ext cx="10541734" cy="1368150"/>
          </a:xfrm>
          <a:prstGeom prst="round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lnSpc>
                <a:spcPct val="115000"/>
              </a:lnSpc>
              <a:spcAft>
                <a:spcPts val="1000"/>
              </a:spcAft>
              <a:buSzPts val="1000"/>
              <a:tabLst>
                <a:tab pos="457200" algn="l"/>
              </a:tabLst>
            </a:pPr>
            <a:endParaRPr lang="en-IN" sz="2800" dirty="0">
              <a:solidFill>
                <a:srgbClr val="1F1F1F"/>
              </a:solidFill>
              <a:latin typeface="Arial" panose="020B0604020202020204" pitchFamily="34" charset="0"/>
              <a:ea typeface="Times New Roman" panose="02020603050405020304" pitchFamily="18" charset="0"/>
              <a:cs typeface="Arial" panose="020B0604020202020204" pitchFamily="34" charset="0"/>
            </a:endParaRPr>
          </a:p>
          <a:p>
            <a:pPr lvl="0" algn="just" fontAlgn="base">
              <a:lnSpc>
                <a:spcPct val="115000"/>
              </a:lnSpc>
              <a:spcAft>
                <a:spcPts val="1000"/>
              </a:spcAft>
              <a:buSzPts val="1000"/>
              <a:tabLst>
                <a:tab pos="457200" algn="l"/>
              </a:tabLst>
            </a:pPr>
            <a:r>
              <a:rPr lang="en-US" sz="24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Conclude the activity by summarizing the key takeaways about digital footprints and the importance of responsible online behavior. Encourage students to share any final thoughts or questions they have.</a:t>
            </a:r>
            <a:endParaRPr lang="en-IN" sz="2400" dirty="0">
              <a:solidFill>
                <a:srgbClr val="0D0D0D"/>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IN" dirty="0"/>
          </a:p>
        </p:txBody>
      </p:sp>
    </p:spTree>
    <p:extLst>
      <p:ext uri="{BB962C8B-B14F-4D97-AF65-F5344CB8AC3E}">
        <p14:creationId xmlns:p14="http://schemas.microsoft.com/office/powerpoint/2010/main" val="282847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3E94D5-21FA-70E1-E505-7855FAC07B31}"/>
              </a:ext>
            </a:extLst>
          </p:cNvPr>
          <p:cNvSpPr txBox="1"/>
          <p:nvPr/>
        </p:nvSpPr>
        <p:spPr>
          <a:xfrm>
            <a:off x="2422004" y="1443841"/>
            <a:ext cx="7488832" cy="3970318"/>
          </a:xfrm>
          <a:prstGeom prst="rect">
            <a:avLst/>
          </a:prstGeom>
          <a:noFill/>
        </p:spPr>
        <p:txBody>
          <a:bodyPr wrap="square">
            <a:spAutoFit/>
          </a:bodyPr>
          <a:lstStyle/>
          <a:p>
            <a:pPr algn="ctr"/>
            <a:r>
              <a:rPr lang="en-US" sz="3600" kern="0" dirty="0">
                <a:solidFill>
                  <a:srgbClr val="00FF00"/>
                </a:solidFill>
                <a:effectLst/>
                <a:latin typeface="Arial" panose="020B0604020202020204" pitchFamily="34" charset="0"/>
                <a:ea typeface="Calibri" panose="020F0502020204030204" pitchFamily="34" charset="0"/>
              </a:rPr>
              <a:t>We need to find a balance between the digital world and the real world. Technology should enhance our lives, not replace them." </a:t>
            </a:r>
          </a:p>
          <a:p>
            <a:pPr algn="ctr"/>
            <a:r>
              <a:rPr lang="en-US" sz="3600" kern="0" dirty="0">
                <a:solidFill>
                  <a:srgbClr val="00FF00"/>
                </a:solidFill>
                <a:effectLst/>
                <a:latin typeface="Arial" panose="020B0604020202020204" pitchFamily="34" charset="0"/>
                <a:ea typeface="Calibri" panose="020F0502020204030204" pitchFamily="34" charset="0"/>
              </a:rPr>
              <a:t>– </a:t>
            </a:r>
          </a:p>
          <a:p>
            <a:pPr algn="ctr"/>
            <a:r>
              <a:rPr lang="en-US" sz="3600" kern="0" dirty="0">
                <a:solidFill>
                  <a:srgbClr val="FFC000"/>
                </a:solidFill>
                <a:effectLst/>
                <a:latin typeface="Arial" panose="020B0604020202020204" pitchFamily="34" charset="0"/>
                <a:ea typeface="Calibri" panose="020F0502020204030204" pitchFamily="34" charset="0"/>
              </a:rPr>
              <a:t>Sheryl Sandberg, COO of Meta Platforms </a:t>
            </a:r>
            <a:endParaRPr lang="en-IN" sz="3600" dirty="0">
              <a:solidFill>
                <a:srgbClr val="FFC000"/>
              </a:solidFill>
            </a:endParaRPr>
          </a:p>
        </p:txBody>
      </p:sp>
    </p:spTree>
    <p:extLst>
      <p:ext uri="{BB962C8B-B14F-4D97-AF65-F5344CB8AC3E}">
        <p14:creationId xmlns:p14="http://schemas.microsoft.com/office/powerpoint/2010/main" val="400340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DA2187-811F-B11A-15D0-DBB916D4F1B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80593" y="1263975"/>
            <a:ext cx="4027637" cy="4658310"/>
          </a:xfrm>
          <a:prstGeom prst="rect">
            <a:avLst/>
          </a:prstGeom>
        </p:spPr>
      </p:pic>
      <p:sp>
        <p:nvSpPr>
          <p:cNvPr id="5" name="TextBox 4">
            <a:extLst>
              <a:ext uri="{FF2B5EF4-FFF2-40B4-BE49-F238E27FC236}">
                <a16:creationId xmlns:a16="http://schemas.microsoft.com/office/drawing/2014/main" id="{C23C090D-B4AE-6724-FD5F-478C3CD59D49}"/>
              </a:ext>
            </a:extLst>
          </p:cNvPr>
          <p:cNvSpPr txBox="1"/>
          <p:nvPr/>
        </p:nvSpPr>
        <p:spPr>
          <a:xfrm>
            <a:off x="1629916" y="472572"/>
            <a:ext cx="10017516" cy="646331"/>
          </a:xfrm>
          <a:prstGeom prst="rect">
            <a:avLst/>
          </a:prstGeom>
          <a:noFill/>
        </p:spPr>
        <p:txBody>
          <a:bodyPr wrap="square">
            <a:spAutoFit/>
          </a:bodyPr>
          <a:lstStyle/>
          <a:p>
            <a:r>
              <a:rPr lang="en-IN" sz="3600" kern="0" dirty="0">
                <a:effectLst/>
                <a:latin typeface="Calibri" panose="020F0502020204030204" pitchFamily="34" charset="0"/>
                <a:ea typeface="Times New Roman" panose="02020603050405020304" pitchFamily="18" charset="0"/>
              </a:rPr>
              <a:t>Parents teach their children to be ethical in real life.</a:t>
            </a:r>
            <a:endParaRPr lang="en-IN" sz="3600" dirty="0"/>
          </a:p>
        </p:txBody>
      </p:sp>
      <p:sp>
        <p:nvSpPr>
          <p:cNvPr id="7" name="TextBox 6">
            <a:extLst>
              <a:ext uri="{FF2B5EF4-FFF2-40B4-BE49-F238E27FC236}">
                <a16:creationId xmlns:a16="http://schemas.microsoft.com/office/drawing/2014/main" id="{918B2E10-3DED-9B63-0623-5BBAB80C7399}"/>
              </a:ext>
            </a:extLst>
          </p:cNvPr>
          <p:cNvSpPr txBox="1"/>
          <p:nvPr/>
        </p:nvSpPr>
        <p:spPr>
          <a:xfrm>
            <a:off x="477788" y="2057774"/>
            <a:ext cx="6096000" cy="523220"/>
          </a:xfrm>
          <a:prstGeom prst="rect">
            <a:avLst/>
          </a:prstGeom>
          <a:noFill/>
        </p:spPr>
        <p:txBody>
          <a:bodyPr wrap="square">
            <a:spAutoFit/>
          </a:bodyPr>
          <a:lstStyle/>
          <a:p>
            <a:r>
              <a:rPr lang="en-IN" sz="2800" kern="0" dirty="0">
                <a:solidFill>
                  <a:srgbClr val="00FF00"/>
                </a:solidFill>
                <a:effectLst/>
                <a:latin typeface="Calibri" panose="020F0502020204030204" pitchFamily="34" charset="0"/>
                <a:ea typeface="Times New Roman" panose="02020603050405020304" pitchFamily="18" charset="0"/>
              </a:rPr>
              <a:t>Do not talk to strangers </a:t>
            </a:r>
            <a:endParaRPr lang="en-IN" sz="2800" dirty="0">
              <a:solidFill>
                <a:srgbClr val="00FF00"/>
              </a:solidFill>
            </a:endParaRPr>
          </a:p>
        </p:txBody>
      </p:sp>
      <p:sp>
        <p:nvSpPr>
          <p:cNvPr id="9" name="TextBox 8">
            <a:extLst>
              <a:ext uri="{FF2B5EF4-FFF2-40B4-BE49-F238E27FC236}">
                <a16:creationId xmlns:a16="http://schemas.microsoft.com/office/drawing/2014/main" id="{D0E977DD-7B5F-85E6-3CA8-157F4D79FD89}"/>
              </a:ext>
            </a:extLst>
          </p:cNvPr>
          <p:cNvSpPr txBox="1"/>
          <p:nvPr/>
        </p:nvSpPr>
        <p:spPr>
          <a:xfrm>
            <a:off x="1640344" y="2913241"/>
            <a:ext cx="6096000" cy="523220"/>
          </a:xfrm>
          <a:prstGeom prst="rect">
            <a:avLst/>
          </a:prstGeom>
          <a:noFill/>
        </p:spPr>
        <p:txBody>
          <a:bodyPr wrap="square">
            <a:spAutoFit/>
          </a:bodyPr>
          <a:lstStyle/>
          <a:p>
            <a:r>
              <a:rPr lang="en-IN" sz="2800" kern="0" dirty="0">
                <a:solidFill>
                  <a:srgbClr val="00FF00"/>
                </a:solidFill>
                <a:effectLst/>
                <a:latin typeface="Calibri" panose="020F0502020204030204" pitchFamily="34" charset="0"/>
                <a:ea typeface="Times New Roman" panose="02020603050405020304" pitchFamily="18" charset="0"/>
              </a:rPr>
              <a:t>Do not steal</a:t>
            </a:r>
            <a:endParaRPr lang="en-IN" sz="2800" dirty="0">
              <a:solidFill>
                <a:srgbClr val="00FF00"/>
              </a:solidFill>
            </a:endParaRPr>
          </a:p>
        </p:txBody>
      </p:sp>
      <p:sp>
        <p:nvSpPr>
          <p:cNvPr id="11" name="TextBox 10">
            <a:extLst>
              <a:ext uri="{FF2B5EF4-FFF2-40B4-BE49-F238E27FC236}">
                <a16:creationId xmlns:a16="http://schemas.microsoft.com/office/drawing/2014/main" id="{831BDD95-84CF-7C39-B26D-D50EA7189313}"/>
              </a:ext>
            </a:extLst>
          </p:cNvPr>
          <p:cNvSpPr txBox="1"/>
          <p:nvPr/>
        </p:nvSpPr>
        <p:spPr>
          <a:xfrm>
            <a:off x="2277988" y="3728716"/>
            <a:ext cx="6096000" cy="523220"/>
          </a:xfrm>
          <a:prstGeom prst="rect">
            <a:avLst/>
          </a:prstGeom>
          <a:noFill/>
        </p:spPr>
        <p:txBody>
          <a:bodyPr wrap="square">
            <a:spAutoFit/>
          </a:bodyPr>
          <a:lstStyle/>
          <a:p>
            <a:r>
              <a:rPr lang="en-IN" sz="2800" kern="0" dirty="0">
                <a:solidFill>
                  <a:srgbClr val="00FF00"/>
                </a:solidFill>
                <a:effectLst/>
                <a:latin typeface="Calibri" panose="020F0502020204030204" pitchFamily="34" charset="0"/>
                <a:ea typeface="Times New Roman" panose="02020603050405020304" pitchFamily="18" charset="0"/>
              </a:rPr>
              <a:t>Be honest </a:t>
            </a:r>
            <a:endParaRPr lang="en-IN" sz="2800" dirty="0">
              <a:solidFill>
                <a:srgbClr val="00FF00"/>
              </a:solidFill>
            </a:endParaRPr>
          </a:p>
        </p:txBody>
      </p:sp>
      <p:sp>
        <p:nvSpPr>
          <p:cNvPr id="13" name="TextBox 12">
            <a:extLst>
              <a:ext uri="{FF2B5EF4-FFF2-40B4-BE49-F238E27FC236}">
                <a16:creationId xmlns:a16="http://schemas.microsoft.com/office/drawing/2014/main" id="{CC25D912-F925-CB5D-0E55-5834A146BD45}"/>
              </a:ext>
            </a:extLst>
          </p:cNvPr>
          <p:cNvSpPr txBox="1"/>
          <p:nvPr/>
        </p:nvSpPr>
        <p:spPr>
          <a:xfrm>
            <a:off x="460112" y="4487843"/>
            <a:ext cx="3600400" cy="954107"/>
          </a:xfrm>
          <a:prstGeom prst="rect">
            <a:avLst/>
          </a:prstGeom>
          <a:noFill/>
        </p:spPr>
        <p:txBody>
          <a:bodyPr wrap="square">
            <a:spAutoFit/>
          </a:bodyPr>
          <a:lstStyle/>
          <a:p>
            <a:pPr algn="ctr"/>
            <a:r>
              <a:rPr lang="en-IN" sz="2800" kern="0" dirty="0">
                <a:solidFill>
                  <a:srgbClr val="00FF00"/>
                </a:solidFill>
                <a:effectLst/>
                <a:latin typeface="Calibri" panose="020F0502020204030204" pitchFamily="34" charset="0"/>
                <a:ea typeface="Times New Roman" panose="02020603050405020304" pitchFamily="18" charset="0"/>
              </a:rPr>
              <a:t>Be polite when interacting with others</a:t>
            </a:r>
            <a:endParaRPr lang="en-IN" sz="2800" dirty="0">
              <a:solidFill>
                <a:srgbClr val="00FF00"/>
              </a:solidFill>
            </a:endParaRPr>
          </a:p>
        </p:txBody>
      </p:sp>
      <p:sp>
        <p:nvSpPr>
          <p:cNvPr id="15" name="TextBox 14">
            <a:extLst>
              <a:ext uri="{FF2B5EF4-FFF2-40B4-BE49-F238E27FC236}">
                <a16:creationId xmlns:a16="http://schemas.microsoft.com/office/drawing/2014/main" id="{6531BB86-0098-47C9-BBD4-890341B83004}"/>
              </a:ext>
            </a:extLst>
          </p:cNvPr>
          <p:cNvSpPr txBox="1"/>
          <p:nvPr/>
        </p:nvSpPr>
        <p:spPr>
          <a:xfrm>
            <a:off x="7678588" y="2250564"/>
            <a:ext cx="4320480" cy="954107"/>
          </a:xfrm>
          <a:prstGeom prst="rect">
            <a:avLst/>
          </a:prstGeom>
          <a:noFill/>
        </p:spPr>
        <p:txBody>
          <a:bodyPr wrap="square">
            <a:spAutoFit/>
          </a:bodyPr>
          <a:lstStyle/>
          <a:p>
            <a:pPr algn="ctr"/>
            <a:r>
              <a:rPr lang="en-IN" sz="2800" kern="0" dirty="0">
                <a:solidFill>
                  <a:srgbClr val="FF0000"/>
                </a:solidFill>
                <a:effectLst/>
                <a:latin typeface="Calibri" panose="020F0502020204030204" pitchFamily="34" charset="0"/>
                <a:ea typeface="Times New Roman" panose="02020603050405020304" pitchFamily="18" charset="0"/>
              </a:rPr>
              <a:t>Dangers of interacting with online strangers ?</a:t>
            </a:r>
            <a:endParaRPr lang="en-IN" sz="2800" dirty="0">
              <a:solidFill>
                <a:srgbClr val="FF0000"/>
              </a:solidFill>
            </a:endParaRPr>
          </a:p>
        </p:txBody>
      </p:sp>
      <p:sp>
        <p:nvSpPr>
          <p:cNvPr id="17" name="TextBox 16">
            <a:extLst>
              <a:ext uri="{FF2B5EF4-FFF2-40B4-BE49-F238E27FC236}">
                <a16:creationId xmlns:a16="http://schemas.microsoft.com/office/drawing/2014/main" id="{E6470816-3054-4AA4-551A-91A114EB279B}"/>
              </a:ext>
            </a:extLst>
          </p:cNvPr>
          <p:cNvSpPr txBox="1"/>
          <p:nvPr/>
        </p:nvSpPr>
        <p:spPr>
          <a:xfrm>
            <a:off x="7874614" y="4298927"/>
            <a:ext cx="3928427" cy="954107"/>
          </a:xfrm>
          <a:prstGeom prst="rect">
            <a:avLst/>
          </a:prstGeom>
          <a:noFill/>
        </p:spPr>
        <p:txBody>
          <a:bodyPr wrap="square">
            <a:spAutoFit/>
          </a:bodyPr>
          <a:lstStyle/>
          <a:p>
            <a:pPr algn="ctr"/>
            <a:r>
              <a:rPr lang="en-IN" sz="2800" kern="0" dirty="0">
                <a:solidFill>
                  <a:srgbClr val="FF0000"/>
                </a:solidFill>
                <a:latin typeface="Calibri" panose="020F0502020204030204" pitchFamily="34" charset="0"/>
                <a:ea typeface="Times New Roman" panose="02020603050405020304" pitchFamily="18" charset="0"/>
              </a:rPr>
              <a:t>I</a:t>
            </a:r>
            <a:r>
              <a:rPr lang="en-IN" sz="2800" kern="0" dirty="0">
                <a:solidFill>
                  <a:srgbClr val="FF0000"/>
                </a:solidFill>
                <a:effectLst/>
                <a:latin typeface="Calibri" panose="020F0502020204030204" pitchFamily="34" charset="0"/>
                <a:ea typeface="Times New Roman" panose="02020603050405020304" pitchFamily="18" charset="0"/>
              </a:rPr>
              <a:t>mportance of online etiquette?</a:t>
            </a:r>
            <a:endParaRPr lang="en-IN" sz="2800" dirty="0">
              <a:solidFill>
                <a:srgbClr val="FF0000"/>
              </a:solidFill>
            </a:endParaRPr>
          </a:p>
        </p:txBody>
      </p:sp>
      <p:sp>
        <p:nvSpPr>
          <p:cNvPr id="19" name="TextBox 18">
            <a:extLst>
              <a:ext uri="{FF2B5EF4-FFF2-40B4-BE49-F238E27FC236}">
                <a16:creationId xmlns:a16="http://schemas.microsoft.com/office/drawing/2014/main" id="{4ED3A247-1FE1-E5F3-DB75-11E40DF4F8E0}"/>
              </a:ext>
            </a:extLst>
          </p:cNvPr>
          <p:cNvSpPr txBox="1"/>
          <p:nvPr/>
        </p:nvSpPr>
        <p:spPr>
          <a:xfrm>
            <a:off x="1413892" y="5916851"/>
            <a:ext cx="9838829" cy="830997"/>
          </a:xfrm>
          <a:prstGeom prst="rect">
            <a:avLst/>
          </a:prstGeom>
          <a:noFill/>
        </p:spPr>
        <p:txBody>
          <a:bodyPr wrap="square">
            <a:spAutoFit/>
          </a:bodyPr>
          <a:lstStyle/>
          <a:p>
            <a:pPr algn="ctr"/>
            <a:r>
              <a:rPr lang="en-IN" sz="2400" kern="0" dirty="0">
                <a:effectLst/>
                <a:latin typeface="Calibri" panose="020F0502020204030204" pitchFamily="34" charset="0"/>
                <a:ea typeface="Times New Roman" panose="02020603050405020304" pitchFamily="18" charset="0"/>
              </a:rPr>
              <a:t>It has become more crucial than ever to teach our children cyber ethics in the same manner as we teach them real-world ethics.</a:t>
            </a:r>
            <a:endParaRPr lang="en-IN" sz="2400" dirty="0"/>
          </a:p>
        </p:txBody>
      </p:sp>
    </p:spTree>
    <p:extLst>
      <p:ext uri="{BB962C8B-B14F-4D97-AF65-F5344CB8AC3E}">
        <p14:creationId xmlns:p14="http://schemas.microsoft.com/office/powerpoint/2010/main" val="366278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p:nvPr/>
        </p:nvGrpSpPr>
        <p:grpSpPr>
          <a:xfrm>
            <a:off x="622844" y="563643"/>
            <a:ext cx="10943137" cy="5730714"/>
            <a:chOff x="0" y="0"/>
            <a:chExt cx="21891975" cy="11464413"/>
          </a:xfrm>
        </p:grpSpPr>
        <p:sp>
          <p:nvSpPr>
            <p:cNvPr id="3" name="Freeform 3"/>
            <p:cNvSpPr/>
            <p:nvPr/>
          </p:nvSpPr>
          <p:spPr>
            <a:xfrm>
              <a:off x="18661869" y="350583"/>
              <a:ext cx="2959559" cy="5153104"/>
            </a:xfrm>
            <a:custGeom>
              <a:avLst/>
              <a:gdLst/>
              <a:ahLst/>
              <a:cxnLst/>
              <a:rect l="l" t="t" r="r" b="b"/>
              <a:pathLst>
                <a:path w="2959559" h="5153104">
                  <a:moveTo>
                    <a:pt x="0" y="0"/>
                  </a:moveTo>
                  <a:lnTo>
                    <a:pt x="2959559" y="0"/>
                  </a:lnTo>
                  <a:lnTo>
                    <a:pt x="2959559" y="5153104"/>
                  </a:lnTo>
                  <a:lnTo>
                    <a:pt x="0" y="5153104"/>
                  </a:lnTo>
                  <a:lnTo>
                    <a:pt x="0" y="0"/>
                  </a:lnTo>
                  <a:close/>
                </a:path>
              </a:pathLst>
            </a:custGeom>
            <a:blipFill>
              <a:blip r:embed="rId2">
                <a:extLst>
                  <a:ext uri="{96DAC541-7B7A-43D3-8B79-37D633B846F1}">
                    <asvg:svgBlip xmlns:asvg="http://schemas.microsoft.com/office/drawing/2016/SVG/main" r:embed="rId3"/>
                  </a:ext>
                </a:extLst>
              </a:blip>
              <a:stretch>
                <a:fillRect l="-187821" b="-27734"/>
              </a:stretch>
            </a:blipFill>
          </p:spPr>
        </p:sp>
        <p:sp>
          <p:nvSpPr>
            <p:cNvPr id="4" name="Freeform 4"/>
            <p:cNvSpPr/>
            <p:nvPr/>
          </p:nvSpPr>
          <p:spPr>
            <a:xfrm>
              <a:off x="246036" y="6199899"/>
              <a:ext cx="7792439" cy="5067876"/>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2">
                <a:extLst>
                  <a:ext uri="{96DAC541-7B7A-43D3-8B79-37D633B846F1}">
                    <asvg:svgBlip xmlns:asvg="http://schemas.microsoft.com/office/drawing/2016/SVG/main" r:embed="rId3"/>
                  </a:ext>
                </a:extLst>
              </a:blip>
              <a:stretch>
                <a:fillRect t="-29882" r="-9314"/>
              </a:stretch>
            </a:blipFill>
          </p:spPr>
        </p:sp>
        <p:grpSp>
          <p:nvGrpSpPr>
            <p:cNvPr id="5" name="Group 5"/>
            <p:cNvGrpSpPr/>
            <p:nvPr/>
          </p:nvGrpSpPr>
          <p:grpSpPr>
            <a:xfrm>
              <a:off x="7621013" y="10839072"/>
              <a:ext cx="7638184" cy="625341"/>
              <a:chOff x="0" y="0"/>
              <a:chExt cx="6204928" cy="508000"/>
            </a:xfrm>
          </p:grpSpPr>
          <p:sp>
            <p:nvSpPr>
              <p:cNvPr id="6" name="Freeform 6"/>
              <p:cNvSpPr/>
              <p:nvPr/>
            </p:nvSpPr>
            <p:spPr>
              <a:xfrm>
                <a:off x="0" y="215900"/>
                <a:ext cx="6204928" cy="76200"/>
              </a:xfrm>
              <a:custGeom>
                <a:avLst/>
                <a:gdLst/>
                <a:ahLst/>
                <a:cxnLst/>
                <a:rect l="l" t="t" r="r" b="b"/>
                <a:pathLst>
                  <a:path w="6204928" h="76200">
                    <a:moveTo>
                      <a:pt x="0" y="0"/>
                    </a:moveTo>
                    <a:lnTo>
                      <a:pt x="6204928" y="0"/>
                    </a:lnTo>
                    <a:lnTo>
                      <a:pt x="6204928" y="76200"/>
                    </a:lnTo>
                    <a:lnTo>
                      <a:pt x="0" y="76200"/>
                    </a:lnTo>
                    <a:close/>
                  </a:path>
                </a:pathLst>
              </a:custGeom>
              <a:solidFill>
                <a:srgbClr val="AEE259"/>
              </a:solidFill>
            </p:spPr>
          </p:sp>
        </p:grpSp>
        <p:grpSp>
          <p:nvGrpSpPr>
            <p:cNvPr id="7" name="Group 7"/>
            <p:cNvGrpSpPr/>
            <p:nvPr/>
          </p:nvGrpSpPr>
          <p:grpSpPr>
            <a:xfrm>
              <a:off x="7662799" y="88712"/>
              <a:ext cx="11346563" cy="625341"/>
              <a:chOff x="0" y="0"/>
              <a:chExt cx="9217454" cy="508000"/>
            </a:xfrm>
          </p:grpSpPr>
          <p:sp>
            <p:nvSpPr>
              <p:cNvPr id="8" name="Freeform 8"/>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AEE259"/>
              </a:solidFill>
            </p:spPr>
          </p:sp>
        </p:grpSp>
        <p:sp>
          <p:nvSpPr>
            <p:cNvPr id="9" name="Freeform 9"/>
            <p:cNvSpPr/>
            <p:nvPr/>
          </p:nvSpPr>
          <p:spPr>
            <a:xfrm>
              <a:off x="296836" y="363283"/>
              <a:ext cx="7667927" cy="6079240"/>
            </a:xfrm>
            <a:custGeom>
              <a:avLst/>
              <a:gdLst/>
              <a:ahLst/>
              <a:cxnLst/>
              <a:rect l="l" t="t" r="r" b="b"/>
              <a:pathLst>
                <a:path w="7667927" h="6079240">
                  <a:moveTo>
                    <a:pt x="0" y="0"/>
                  </a:moveTo>
                  <a:lnTo>
                    <a:pt x="7667927" y="0"/>
                  </a:lnTo>
                  <a:lnTo>
                    <a:pt x="7667927" y="6079240"/>
                  </a:lnTo>
                  <a:lnTo>
                    <a:pt x="0" y="6079240"/>
                  </a:lnTo>
                  <a:lnTo>
                    <a:pt x="0" y="0"/>
                  </a:lnTo>
                  <a:close/>
                </a:path>
              </a:pathLst>
            </a:custGeom>
            <a:blipFill>
              <a:blip r:embed="rId2">
                <a:extLst>
                  <a:ext uri="{96DAC541-7B7A-43D3-8B79-37D633B846F1}">
                    <asvg:svgBlip xmlns:asvg="http://schemas.microsoft.com/office/drawing/2016/SVG/main" r:embed="rId3"/>
                  </a:ext>
                </a:extLst>
              </a:blip>
              <a:stretch>
                <a:fillRect r="-11089" b="-8274"/>
              </a:stretch>
            </a:blipFill>
          </p:spPr>
        </p:sp>
        <p:sp>
          <p:nvSpPr>
            <p:cNvPr id="10" name="Freeform 10"/>
            <p:cNvSpPr/>
            <p:nvPr/>
          </p:nvSpPr>
          <p:spPr>
            <a:xfrm rot="5400000" flipV="1">
              <a:off x="19770891" y="7325350"/>
              <a:ext cx="2781546" cy="561577"/>
            </a:xfrm>
            <a:custGeom>
              <a:avLst/>
              <a:gdLst/>
              <a:ahLst/>
              <a:cxnLst/>
              <a:rect l="l" t="t" r="r" b="b"/>
              <a:pathLst>
                <a:path w="2781546" h="561577">
                  <a:moveTo>
                    <a:pt x="0" y="561577"/>
                  </a:moveTo>
                  <a:lnTo>
                    <a:pt x="2781546" y="561577"/>
                  </a:lnTo>
                  <a:lnTo>
                    <a:pt x="2781546" y="0"/>
                  </a:lnTo>
                  <a:lnTo>
                    <a:pt x="0" y="0"/>
                  </a:lnTo>
                  <a:lnTo>
                    <a:pt x="0" y="561577"/>
                  </a:lnTo>
                  <a:close/>
                </a:path>
              </a:pathLst>
            </a:custGeom>
            <a:blipFill>
              <a:blip r:embed="rId4">
                <a:extLst>
                  <a:ext uri="{96DAC541-7B7A-43D3-8B79-37D633B846F1}">
                    <asvg:svgBlip xmlns:asvg="http://schemas.microsoft.com/office/drawing/2016/SVG/main" r:embed="rId5"/>
                  </a:ext>
                </a:extLst>
              </a:blip>
              <a:stretch>
                <a:fillRect r="-24386"/>
              </a:stretch>
            </a:blipFill>
          </p:spPr>
        </p:sp>
        <p:sp>
          <p:nvSpPr>
            <p:cNvPr id="11" name="Freeform 11"/>
            <p:cNvSpPr/>
            <p:nvPr/>
          </p:nvSpPr>
          <p:spPr>
            <a:xfrm rot="5400000">
              <a:off x="-659269" y="1174952"/>
              <a:ext cx="2112017" cy="717278"/>
            </a:xfrm>
            <a:custGeom>
              <a:avLst/>
              <a:gdLst/>
              <a:ahLst/>
              <a:cxnLst/>
              <a:rect l="l" t="t" r="r" b="b"/>
              <a:pathLst>
                <a:path w="2112017" h="717278">
                  <a:moveTo>
                    <a:pt x="0" y="0"/>
                  </a:moveTo>
                  <a:lnTo>
                    <a:pt x="2112016" y="0"/>
                  </a:lnTo>
                  <a:lnTo>
                    <a:pt x="2112016" y="717278"/>
                  </a:lnTo>
                  <a:lnTo>
                    <a:pt x="0" y="717278"/>
                  </a:lnTo>
                  <a:lnTo>
                    <a:pt x="0" y="0"/>
                  </a:lnTo>
                  <a:close/>
                </a:path>
              </a:pathLst>
            </a:custGeom>
            <a:blipFill>
              <a:blip r:embed="rId6">
                <a:extLst>
                  <a:ext uri="{96DAC541-7B7A-43D3-8B79-37D633B846F1}">
                    <asvg:svgBlip xmlns:asvg="http://schemas.microsoft.com/office/drawing/2016/SVG/main" r:embed="rId7"/>
                  </a:ext>
                </a:extLst>
              </a:blip>
              <a:stretch>
                <a:fillRect r="-102638"/>
              </a:stretch>
            </a:blipFill>
          </p:spPr>
        </p:sp>
        <p:sp>
          <p:nvSpPr>
            <p:cNvPr id="12" name="Freeform 12"/>
            <p:cNvSpPr/>
            <p:nvPr/>
          </p:nvSpPr>
          <p:spPr>
            <a:xfrm>
              <a:off x="14176480" y="88712"/>
              <a:ext cx="3203297" cy="704725"/>
            </a:xfrm>
            <a:custGeom>
              <a:avLst/>
              <a:gdLst/>
              <a:ahLst/>
              <a:cxnLst/>
              <a:rect l="l" t="t" r="r" b="b"/>
              <a:pathLst>
                <a:path w="3203297" h="704725">
                  <a:moveTo>
                    <a:pt x="0" y="0"/>
                  </a:moveTo>
                  <a:lnTo>
                    <a:pt x="3203296" y="0"/>
                  </a:lnTo>
                  <a:lnTo>
                    <a:pt x="3203296" y="704726"/>
                  </a:lnTo>
                  <a:lnTo>
                    <a:pt x="0" y="7047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rot="4770497">
              <a:off x="21163671" y="67859"/>
              <a:ext cx="685126" cy="657721"/>
            </a:xfrm>
            <a:custGeom>
              <a:avLst/>
              <a:gdLst/>
              <a:ahLst/>
              <a:cxnLst/>
              <a:rect l="l" t="t" r="r" b="b"/>
              <a:pathLst>
                <a:path w="685126" h="657721">
                  <a:moveTo>
                    <a:pt x="0" y="0"/>
                  </a:moveTo>
                  <a:lnTo>
                    <a:pt x="685126" y="0"/>
                  </a:lnTo>
                  <a:lnTo>
                    <a:pt x="685126" y="657720"/>
                  </a:lnTo>
                  <a:lnTo>
                    <a:pt x="0" y="6577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a:off x="13697171" y="8730679"/>
              <a:ext cx="7809064" cy="2537096"/>
            </a:xfrm>
            <a:custGeom>
              <a:avLst/>
              <a:gdLst/>
              <a:ahLst/>
              <a:cxnLst/>
              <a:rect l="l" t="t" r="r" b="b"/>
              <a:pathLst>
                <a:path w="7809064" h="2537096">
                  <a:moveTo>
                    <a:pt x="0" y="0"/>
                  </a:moveTo>
                  <a:lnTo>
                    <a:pt x="7809063" y="0"/>
                  </a:lnTo>
                  <a:lnTo>
                    <a:pt x="7809063" y="2537096"/>
                  </a:lnTo>
                  <a:lnTo>
                    <a:pt x="0" y="2537096"/>
                  </a:lnTo>
                  <a:lnTo>
                    <a:pt x="0" y="0"/>
                  </a:lnTo>
                  <a:close/>
                </a:path>
              </a:pathLst>
            </a:custGeom>
            <a:blipFill>
              <a:blip r:embed="rId2">
                <a:extLst>
                  <a:ext uri="{96DAC541-7B7A-43D3-8B79-37D633B846F1}">
                    <asvg:svgBlip xmlns:asvg="http://schemas.microsoft.com/office/drawing/2016/SVG/main" r:embed="rId3"/>
                  </a:ext>
                </a:extLst>
              </a:blip>
              <a:stretch>
                <a:fillRect l="-9081" t="-159441"/>
              </a:stretch>
            </a:blipFill>
          </p:spPr>
        </p:sp>
        <p:sp>
          <p:nvSpPr>
            <p:cNvPr id="15" name="Freeform 15"/>
            <p:cNvSpPr/>
            <p:nvPr/>
          </p:nvSpPr>
          <p:spPr>
            <a:xfrm>
              <a:off x="20880875" y="4933167"/>
              <a:ext cx="695272" cy="1141040"/>
            </a:xfrm>
            <a:custGeom>
              <a:avLst/>
              <a:gdLst/>
              <a:ahLst/>
              <a:cxnLst/>
              <a:rect l="l" t="t" r="r" b="b"/>
              <a:pathLst>
                <a:path w="695272" h="1141040">
                  <a:moveTo>
                    <a:pt x="0" y="0"/>
                  </a:moveTo>
                  <a:lnTo>
                    <a:pt x="695273" y="0"/>
                  </a:lnTo>
                  <a:lnTo>
                    <a:pt x="695273" y="1141040"/>
                  </a:lnTo>
                  <a:lnTo>
                    <a:pt x="0" y="1141040"/>
                  </a:lnTo>
                  <a:lnTo>
                    <a:pt x="0" y="0"/>
                  </a:lnTo>
                  <a:close/>
                </a:path>
              </a:pathLst>
            </a:custGeom>
            <a:blipFill>
              <a:blip r:embed="rId12">
                <a:extLst>
                  <a:ext uri="{96DAC541-7B7A-43D3-8B79-37D633B846F1}">
                    <asvg:svgBlip xmlns:asvg="http://schemas.microsoft.com/office/drawing/2016/SVG/main" r:embed="rId13"/>
                  </a:ext>
                </a:extLst>
              </a:blip>
              <a:stretch>
                <a:fillRect r="-313644"/>
              </a:stretch>
            </a:blipFill>
          </p:spPr>
        </p:sp>
        <p:sp>
          <p:nvSpPr>
            <p:cNvPr id="16" name="Freeform 16"/>
            <p:cNvSpPr/>
            <p:nvPr/>
          </p:nvSpPr>
          <p:spPr>
            <a:xfrm>
              <a:off x="0" y="3402903"/>
              <a:ext cx="695272" cy="1141040"/>
            </a:xfrm>
            <a:custGeom>
              <a:avLst/>
              <a:gdLst/>
              <a:ahLst/>
              <a:cxnLst/>
              <a:rect l="l" t="t" r="r" b="b"/>
              <a:pathLst>
                <a:path w="695272" h="1141040">
                  <a:moveTo>
                    <a:pt x="0" y="0"/>
                  </a:moveTo>
                  <a:lnTo>
                    <a:pt x="695272" y="0"/>
                  </a:lnTo>
                  <a:lnTo>
                    <a:pt x="695272" y="1141040"/>
                  </a:lnTo>
                  <a:lnTo>
                    <a:pt x="0" y="1141040"/>
                  </a:lnTo>
                  <a:lnTo>
                    <a:pt x="0" y="0"/>
                  </a:lnTo>
                  <a:close/>
                </a:path>
              </a:pathLst>
            </a:custGeom>
            <a:blipFill>
              <a:blip r:embed="rId12">
                <a:extLst>
                  <a:ext uri="{96DAC541-7B7A-43D3-8B79-37D633B846F1}">
                    <asvg:svgBlip xmlns:asvg="http://schemas.microsoft.com/office/drawing/2016/SVG/main" r:embed="rId13"/>
                  </a:ext>
                </a:extLst>
              </a:blip>
              <a:stretch>
                <a:fillRect r="-313644"/>
              </a:stretch>
            </a:blipFill>
          </p:spPr>
        </p:sp>
      </p:grpSp>
      <p:sp>
        <p:nvSpPr>
          <p:cNvPr id="17" name="Freeform 17"/>
          <p:cNvSpPr/>
          <p:nvPr/>
        </p:nvSpPr>
        <p:spPr>
          <a:xfrm>
            <a:off x="8160196" y="1170912"/>
            <a:ext cx="2258088" cy="4516176"/>
          </a:xfrm>
          <a:custGeom>
            <a:avLst/>
            <a:gdLst/>
            <a:ahLst/>
            <a:cxnLst/>
            <a:rect l="l" t="t" r="r" b="b"/>
            <a:pathLst>
              <a:path w="3388014" h="6776028">
                <a:moveTo>
                  <a:pt x="0" y="0"/>
                </a:moveTo>
                <a:lnTo>
                  <a:pt x="3388014" y="0"/>
                </a:lnTo>
                <a:lnTo>
                  <a:pt x="3388014" y="6776028"/>
                </a:lnTo>
                <a:lnTo>
                  <a:pt x="0" y="6776028"/>
                </a:lnTo>
                <a:lnTo>
                  <a:pt x="0" y="0"/>
                </a:lnTo>
                <a:close/>
              </a:path>
            </a:pathLst>
          </a:custGeom>
          <a:blipFill>
            <a:blip r:embed="rId14"/>
            <a:stretch>
              <a:fillRect/>
            </a:stretch>
          </a:blipFill>
        </p:spPr>
      </p:sp>
      <p:sp>
        <p:nvSpPr>
          <p:cNvPr id="18" name="TextBox 18"/>
          <p:cNvSpPr txBox="1"/>
          <p:nvPr/>
        </p:nvSpPr>
        <p:spPr>
          <a:xfrm>
            <a:off x="1080574" y="920575"/>
            <a:ext cx="6816433" cy="5664884"/>
          </a:xfrm>
          <a:prstGeom prst="rect">
            <a:avLst/>
          </a:prstGeom>
        </p:spPr>
        <p:txBody>
          <a:bodyPr wrap="square" lIns="0" tIns="0" rIns="0" bIns="0" rtlCol="0" anchor="t">
            <a:spAutoFit/>
          </a:bodyPr>
          <a:lstStyle/>
          <a:p>
            <a:pPr algn="ctr">
              <a:lnSpc>
                <a:spcPts val="3684"/>
              </a:lnSpc>
            </a:pPr>
            <a:r>
              <a:rPr lang="en-US" sz="3070" dirty="0">
                <a:solidFill>
                  <a:srgbClr val="AEE259"/>
                </a:solidFill>
                <a:latin typeface="Arial Bold"/>
              </a:rPr>
              <a:t>Meeta was cyber bullied by her class mates on Instagram group where four girls shared some personal images of Meeta and made fun about her vitals in a harsh manner. Soon after that a class mate posted a story of Meeta's picture on IG with insensitive comments which eventually led to Meeta slitting her wrist and undergoing severe depression thereafter.</a:t>
            </a:r>
            <a:endParaRPr lang="en-IN" sz="3070" dirty="0">
              <a:solidFill>
                <a:srgbClr val="AEE259"/>
              </a:solidFill>
              <a:latin typeface="Arial Bold"/>
            </a:endParaRPr>
          </a:p>
          <a:p>
            <a:pPr algn="ctr">
              <a:lnSpc>
                <a:spcPts val="3684"/>
              </a:lnSpc>
              <a:spcBef>
                <a:spcPct val="0"/>
              </a:spcBef>
            </a:pPr>
            <a:endParaRPr lang="en-US" sz="3070" dirty="0">
              <a:solidFill>
                <a:srgbClr val="AEE259"/>
              </a:solidFill>
              <a:latin typeface="Arial Bold"/>
            </a:endParaRPr>
          </a:p>
        </p:txBody>
      </p:sp>
      <p:sp>
        <p:nvSpPr>
          <p:cNvPr id="19" name="Freeform 19"/>
          <p:cNvSpPr/>
          <p:nvPr/>
        </p:nvSpPr>
        <p:spPr>
          <a:xfrm>
            <a:off x="8425955" y="2268359"/>
            <a:ext cx="1701177" cy="1701177"/>
          </a:xfrm>
          <a:custGeom>
            <a:avLst/>
            <a:gdLst/>
            <a:ahLst/>
            <a:cxnLst/>
            <a:rect l="l" t="t" r="r" b="b"/>
            <a:pathLst>
              <a:path w="2552430" h="2552430">
                <a:moveTo>
                  <a:pt x="0" y="0"/>
                </a:moveTo>
                <a:lnTo>
                  <a:pt x="2552430" y="0"/>
                </a:lnTo>
                <a:lnTo>
                  <a:pt x="2552430" y="2552430"/>
                </a:lnTo>
                <a:lnTo>
                  <a:pt x="0" y="255243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p:nvPr/>
        </p:nvGrpSpPr>
        <p:grpSpPr>
          <a:xfrm>
            <a:off x="622844" y="563643"/>
            <a:ext cx="10943137" cy="5730714"/>
            <a:chOff x="0" y="0"/>
            <a:chExt cx="21891975" cy="11464413"/>
          </a:xfrm>
        </p:grpSpPr>
        <p:sp>
          <p:nvSpPr>
            <p:cNvPr id="3" name="Freeform 3"/>
            <p:cNvSpPr/>
            <p:nvPr/>
          </p:nvSpPr>
          <p:spPr>
            <a:xfrm>
              <a:off x="18661869" y="350583"/>
              <a:ext cx="2959559" cy="5153104"/>
            </a:xfrm>
            <a:custGeom>
              <a:avLst/>
              <a:gdLst/>
              <a:ahLst/>
              <a:cxnLst/>
              <a:rect l="l" t="t" r="r" b="b"/>
              <a:pathLst>
                <a:path w="2959559" h="5153104">
                  <a:moveTo>
                    <a:pt x="0" y="0"/>
                  </a:moveTo>
                  <a:lnTo>
                    <a:pt x="2959559" y="0"/>
                  </a:lnTo>
                  <a:lnTo>
                    <a:pt x="2959559" y="5153104"/>
                  </a:lnTo>
                  <a:lnTo>
                    <a:pt x="0" y="5153104"/>
                  </a:lnTo>
                  <a:lnTo>
                    <a:pt x="0" y="0"/>
                  </a:lnTo>
                  <a:close/>
                </a:path>
              </a:pathLst>
            </a:custGeom>
            <a:blipFill>
              <a:blip r:embed="rId2">
                <a:extLst>
                  <a:ext uri="{96DAC541-7B7A-43D3-8B79-37D633B846F1}">
                    <asvg:svgBlip xmlns:asvg="http://schemas.microsoft.com/office/drawing/2016/SVG/main" r:embed="rId3"/>
                  </a:ext>
                </a:extLst>
              </a:blip>
              <a:stretch>
                <a:fillRect l="-187821" b="-27734"/>
              </a:stretch>
            </a:blipFill>
          </p:spPr>
        </p:sp>
        <p:sp>
          <p:nvSpPr>
            <p:cNvPr id="4" name="Freeform 4"/>
            <p:cNvSpPr/>
            <p:nvPr/>
          </p:nvSpPr>
          <p:spPr>
            <a:xfrm>
              <a:off x="246036" y="6199899"/>
              <a:ext cx="7792439" cy="5067876"/>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2">
                <a:extLst>
                  <a:ext uri="{96DAC541-7B7A-43D3-8B79-37D633B846F1}">
                    <asvg:svgBlip xmlns:asvg="http://schemas.microsoft.com/office/drawing/2016/SVG/main" r:embed="rId3"/>
                  </a:ext>
                </a:extLst>
              </a:blip>
              <a:stretch>
                <a:fillRect t="-29882" r="-9314"/>
              </a:stretch>
            </a:blipFill>
          </p:spPr>
        </p:sp>
        <p:grpSp>
          <p:nvGrpSpPr>
            <p:cNvPr id="5" name="Group 5"/>
            <p:cNvGrpSpPr/>
            <p:nvPr/>
          </p:nvGrpSpPr>
          <p:grpSpPr>
            <a:xfrm>
              <a:off x="7621013" y="10839072"/>
              <a:ext cx="7638184" cy="625341"/>
              <a:chOff x="0" y="0"/>
              <a:chExt cx="6204928" cy="508000"/>
            </a:xfrm>
          </p:grpSpPr>
          <p:sp>
            <p:nvSpPr>
              <p:cNvPr id="6" name="Freeform 6"/>
              <p:cNvSpPr/>
              <p:nvPr/>
            </p:nvSpPr>
            <p:spPr>
              <a:xfrm>
                <a:off x="0" y="215900"/>
                <a:ext cx="6204928" cy="76200"/>
              </a:xfrm>
              <a:custGeom>
                <a:avLst/>
                <a:gdLst/>
                <a:ahLst/>
                <a:cxnLst/>
                <a:rect l="l" t="t" r="r" b="b"/>
                <a:pathLst>
                  <a:path w="6204928" h="76200">
                    <a:moveTo>
                      <a:pt x="0" y="0"/>
                    </a:moveTo>
                    <a:lnTo>
                      <a:pt x="6204928" y="0"/>
                    </a:lnTo>
                    <a:lnTo>
                      <a:pt x="6204928" y="76200"/>
                    </a:lnTo>
                    <a:lnTo>
                      <a:pt x="0" y="76200"/>
                    </a:lnTo>
                    <a:close/>
                  </a:path>
                </a:pathLst>
              </a:custGeom>
              <a:solidFill>
                <a:srgbClr val="AEE259"/>
              </a:solidFill>
            </p:spPr>
          </p:sp>
        </p:grpSp>
        <p:grpSp>
          <p:nvGrpSpPr>
            <p:cNvPr id="7" name="Group 7"/>
            <p:cNvGrpSpPr/>
            <p:nvPr/>
          </p:nvGrpSpPr>
          <p:grpSpPr>
            <a:xfrm>
              <a:off x="7662799" y="88712"/>
              <a:ext cx="11346563" cy="625341"/>
              <a:chOff x="0" y="0"/>
              <a:chExt cx="9217454" cy="508000"/>
            </a:xfrm>
          </p:grpSpPr>
          <p:sp>
            <p:nvSpPr>
              <p:cNvPr id="8" name="Freeform 8"/>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AEE259"/>
              </a:solidFill>
            </p:spPr>
          </p:sp>
        </p:grpSp>
        <p:sp>
          <p:nvSpPr>
            <p:cNvPr id="9" name="Freeform 9"/>
            <p:cNvSpPr/>
            <p:nvPr/>
          </p:nvSpPr>
          <p:spPr>
            <a:xfrm>
              <a:off x="296836" y="363283"/>
              <a:ext cx="7667927" cy="6079240"/>
            </a:xfrm>
            <a:custGeom>
              <a:avLst/>
              <a:gdLst/>
              <a:ahLst/>
              <a:cxnLst/>
              <a:rect l="l" t="t" r="r" b="b"/>
              <a:pathLst>
                <a:path w="7667927" h="6079240">
                  <a:moveTo>
                    <a:pt x="0" y="0"/>
                  </a:moveTo>
                  <a:lnTo>
                    <a:pt x="7667927" y="0"/>
                  </a:lnTo>
                  <a:lnTo>
                    <a:pt x="7667927" y="6079240"/>
                  </a:lnTo>
                  <a:lnTo>
                    <a:pt x="0" y="6079240"/>
                  </a:lnTo>
                  <a:lnTo>
                    <a:pt x="0" y="0"/>
                  </a:lnTo>
                  <a:close/>
                </a:path>
              </a:pathLst>
            </a:custGeom>
            <a:blipFill>
              <a:blip r:embed="rId2">
                <a:extLst>
                  <a:ext uri="{96DAC541-7B7A-43D3-8B79-37D633B846F1}">
                    <asvg:svgBlip xmlns:asvg="http://schemas.microsoft.com/office/drawing/2016/SVG/main" r:embed="rId3"/>
                  </a:ext>
                </a:extLst>
              </a:blip>
              <a:stretch>
                <a:fillRect r="-11089" b="-8274"/>
              </a:stretch>
            </a:blipFill>
          </p:spPr>
        </p:sp>
        <p:sp>
          <p:nvSpPr>
            <p:cNvPr id="10" name="Freeform 10"/>
            <p:cNvSpPr/>
            <p:nvPr/>
          </p:nvSpPr>
          <p:spPr>
            <a:xfrm rot="5400000" flipV="1">
              <a:off x="19770891" y="7325350"/>
              <a:ext cx="2781546" cy="561577"/>
            </a:xfrm>
            <a:custGeom>
              <a:avLst/>
              <a:gdLst/>
              <a:ahLst/>
              <a:cxnLst/>
              <a:rect l="l" t="t" r="r" b="b"/>
              <a:pathLst>
                <a:path w="2781546" h="561577">
                  <a:moveTo>
                    <a:pt x="0" y="561577"/>
                  </a:moveTo>
                  <a:lnTo>
                    <a:pt x="2781546" y="561577"/>
                  </a:lnTo>
                  <a:lnTo>
                    <a:pt x="2781546" y="0"/>
                  </a:lnTo>
                  <a:lnTo>
                    <a:pt x="0" y="0"/>
                  </a:lnTo>
                  <a:lnTo>
                    <a:pt x="0" y="561577"/>
                  </a:lnTo>
                  <a:close/>
                </a:path>
              </a:pathLst>
            </a:custGeom>
            <a:blipFill>
              <a:blip r:embed="rId4">
                <a:extLst>
                  <a:ext uri="{96DAC541-7B7A-43D3-8B79-37D633B846F1}">
                    <asvg:svgBlip xmlns:asvg="http://schemas.microsoft.com/office/drawing/2016/SVG/main" r:embed="rId5"/>
                  </a:ext>
                </a:extLst>
              </a:blip>
              <a:stretch>
                <a:fillRect r="-24386"/>
              </a:stretch>
            </a:blipFill>
          </p:spPr>
        </p:sp>
        <p:sp>
          <p:nvSpPr>
            <p:cNvPr id="11" name="Freeform 11"/>
            <p:cNvSpPr/>
            <p:nvPr/>
          </p:nvSpPr>
          <p:spPr>
            <a:xfrm rot="5400000">
              <a:off x="-659269" y="1174952"/>
              <a:ext cx="2112017" cy="717278"/>
            </a:xfrm>
            <a:custGeom>
              <a:avLst/>
              <a:gdLst/>
              <a:ahLst/>
              <a:cxnLst/>
              <a:rect l="l" t="t" r="r" b="b"/>
              <a:pathLst>
                <a:path w="2112017" h="717278">
                  <a:moveTo>
                    <a:pt x="0" y="0"/>
                  </a:moveTo>
                  <a:lnTo>
                    <a:pt x="2112016" y="0"/>
                  </a:lnTo>
                  <a:lnTo>
                    <a:pt x="2112016" y="717278"/>
                  </a:lnTo>
                  <a:lnTo>
                    <a:pt x="0" y="717278"/>
                  </a:lnTo>
                  <a:lnTo>
                    <a:pt x="0" y="0"/>
                  </a:lnTo>
                  <a:close/>
                </a:path>
              </a:pathLst>
            </a:custGeom>
            <a:blipFill>
              <a:blip r:embed="rId6">
                <a:extLst>
                  <a:ext uri="{96DAC541-7B7A-43D3-8B79-37D633B846F1}">
                    <asvg:svgBlip xmlns:asvg="http://schemas.microsoft.com/office/drawing/2016/SVG/main" r:embed="rId7"/>
                  </a:ext>
                </a:extLst>
              </a:blip>
              <a:stretch>
                <a:fillRect r="-102638"/>
              </a:stretch>
            </a:blipFill>
          </p:spPr>
        </p:sp>
        <p:sp>
          <p:nvSpPr>
            <p:cNvPr id="12" name="Freeform 12"/>
            <p:cNvSpPr/>
            <p:nvPr/>
          </p:nvSpPr>
          <p:spPr>
            <a:xfrm>
              <a:off x="14176480" y="88712"/>
              <a:ext cx="3203297" cy="704725"/>
            </a:xfrm>
            <a:custGeom>
              <a:avLst/>
              <a:gdLst/>
              <a:ahLst/>
              <a:cxnLst/>
              <a:rect l="l" t="t" r="r" b="b"/>
              <a:pathLst>
                <a:path w="3203297" h="704725">
                  <a:moveTo>
                    <a:pt x="0" y="0"/>
                  </a:moveTo>
                  <a:lnTo>
                    <a:pt x="3203296" y="0"/>
                  </a:lnTo>
                  <a:lnTo>
                    <a:pt x="3203296" y="704726"/>
                  </a:lnTo>
                  <a:lnTo>
                    <a:pt x="0" y="7047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rot="4770497">
              <a:off x="21163671" y="67859"/>
              <a:ext cx="685126" cy="657721"/>
            </a:xfrm>
            <a:custGeom>
              <a:avLst/>
              <a:gdLst/>
              <a:ahLst/>
              <a:cxnLst/>
              <a:rect l="l" t="t" r="r" b="b"/>
              <a:pathLst>
                <a:path w="685126" h="657721">
                  <a:moveTo>
                    <a:pt x="0" y="0"/>
                  </a:moveTo>
                  <a:lnTo>
                    <a:pt x="685126" y="0"/>
                  </a:lnTo>
                  <a:lnTo>
                    <a:pt x="685126" y="657720"/>
                  </a:lnTo>
                  <a:lnTo>
                    <a:pt x="0" y="6577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a:off x="13697171" y="8730679"/>
              <a:ext cx="7809064" cy="2537096"/>
            </a:xfrm>
            <a:custGeom>
              <a:avLst/>
              <a:gdLst/>
              <a:ahLst/>
              <a:cxnLst/>
              <a:rect l="l" t="t" r="r" b="b"/>
              <a:pathLst>
                <a:path w="7809064" h="2537096">
                  <a:moveTo>
                    <a:pt x="0" y="0"/>
                  </a:moveTo>
                  <a:lnTo>
                    <a:pt x="7809063" y="0"/>
                  </a:lnTo>
                  <a:lnTo>
                    <a:pt x="7809063" y="2537096"/>
                  </a:lnTo>
                  <a:lnTo>
                    <a:pt x="0" y="2537096"/>
                  </a:lnTo>
                  <a:lnTo>
                    <a:pt x="0" y="0"/>
                  </a:lnTo>
                  <a:close/>
                </a:path>
              </a:pathLst>
            </a:custGeom>
            <a:blipFill>
              <a:blip r:embed="rId2">
                <a:extLst>
                  <a:ext uri="{96DAC541-7B7A-43D3-8B79-37D633B846F1}">
                    <asvg:svgBlip xmlns:asvg="http://schemas.microsoft.com/office/drawing/2016/SVG/main" r:embed="rId3"/>
                  </a:ext>
                </a:extLst>
              </a:blip>
              <a:stretch>
                <a:fillRect l="-9081" t="-159441"/>
              </a:stretch>
            </a:blipFill>
          </p:spPr>
        </p:sp>
        <p:sp>
          <p:nvSpPr>
            <p:cNvPr id="15" name="Freeform 15"/>
            <p:cNvSpPr/>
            <p:nvPr/>
          </p:nvSpPr>
          <p:spPr>
            <a:xfrm>
              <a:off x="20880875" y="4933167"/>
              <a:ext cx="695272" cy="1141040"/>
            </a:xfrm>
            <a:custGeom>
              <a:avLst/>
              <a:gdLst/>
              <a:ahLst/>
              <a:cxnLst/>
              <a:rect l="l" t="t" r="r" b="b"/>
              <a:pathLst>
                <a:path w="695272" h="1141040">
                  <a:moveTo>
                    <a:pt x="0" y="0"/>
                  </a:moveTo>
                  <a:lnTo>
                    <a:pt x="695273" y="0"/>
                  </a:lnTo>
                  <a:lnTo>
                    <a:pt x="695273" y="1141040"/>
                  </a:lnTo>
                  <a:lnTo>
                    <a:pt x="0" y="1141040"/>
                  </a:lnTo>
                  <a:lnTo>
                    <a:pt x="0" y="0"/>
                  </a:lnTo>
                  <a:close/>
                </a:path>
              </a:pathLst>
            </a:custGeom>
            <a:blipFill>
              <a:blip r:embed="rId12">
                <a:extLst>
                  <a:ext uri="{96DAC541-7B7A-43D3-8B79-37D633B846F1}">
                    <asvg:svgBlip xmlns:asvg="http://schemas.microsoft.com/office/drawing/2016/SVG/main" r:embed="rId13"/>
                  </a:ext>
                </a:extLst>
              </a:blip>
              <a:stretch>
                <a:fillRect r="-313644"/>
              </a:stretch>
            </a:blipFill>
          </p:spPr>
        </p:sp>
        <p:sp>
          <p:nvSpPr>
            <p:cNvPr id="16" name="Freeform 16"/>
            <p:cNvSpPr/>
            <p:nvPr/>
          </p:nvSpPr>
          <p:spPr>
            <a:xfrm>
              <a:off x="0" y="3402903"/>
              <a:ext cx="695272" cy="1141040"/>
            </a:xfrm>
            <a:custGeom>
              <a:avLst/>
              <a:gdLst/>
              <a:ahLst/>
              <a:cxnLst/>
              <a:rect l="l" t="t" r="r" b="b"/>
              <a:pathLst>
                <a:path w="695272" h="1141040">
                  <a:moveTo>
                    <a:pt x="0" y="0"/>
                  </a:moveTo>
                  <a:lnTo>
                    <a:pt x="695272" y="0"/>
                  </a:lnTo>
                  <a:lnTo>
                    <a:pt x="695272" y="1141040"/>
                  </a:lnTo>
                  <a:lnTo>
                    <a:pt x="0" y="1141040"/>
                  </a:lnTo>
                  <a:lnTo>
                    <a:pt x="0" y="0"/>
                  </a:lnTo>
                  <a:close/>
                </a:path>
              </a:pathLst>
            </a:custGeom>
            <a:blipFill>
              <a:blip r:embed="rId12">
                <a:extLst>
                  <a:ext uri="{96DAC541-7B7A-43D3-8B79-37D633B846F1}">
                    <asvg:svgBlip xmlns:asvg="http://schemas.microsoft.com/office/drawing/2016/SVG/main" r:embed="rId13"/>
                  </a:ext>
                </a:extLst>
              </a:blip>
              <a:stretch>
                <a:fillRect r="-313644"/>
              </a:stretch>
            </a:blipFill>
          </p:spPr>
        </p:sp>
      </p:grpSp>
      <p:sp>
        <p:nvSpPr>
          <p:cNvPr id="17" name="Freeform 17"/>
          <p:cNvSpPr/>
          <p:nvPr/>
        </p:nvSpPr>
        <p:spPr>
          <a:xfrm>
            <a:off x="8160196" y="1170912"/>
            <a:ext cx="2258088" cy="4516176"/>
          </a:xfrm>
          <a:custGeom>
            <a:avLst/>
            <a:gdLst/>
            <a:ahLst/>
            <a:cxnLst/>
            <a:rect l="l" t="t" r="r" b="b"/>
            <a:pathLst>
              <a:path w="3388014" h="6776028">
                <a:moveTo>
                  <a:pt x="0" y="0"/>
                </a:moveTo>
                <a:lnTo>
                  <a:pt x="3388014" y="0"/>
                </a:lnTo>
                <a:lnTo>
                  <a:pt x="3388014" y="6776028"/>
                </a:lnTo>
                <a:lnTo>
                  <a:pt x="0" y="6776028"/>
                </a:lnTo>
                <a:lnTo>
                  <a:pt x="0" y="0"/>
                </a:lnTo>
                <a:close/>
              </a:path>
            </a:pathLst>
          </a:custGeom>
          <a:blipFill>
            <a:blip r:embed="rId14"/>
            <a:stretch>
              <a:fillRect/>
            </a:stretch>
          </a:blipFill>
        </p:spPr>
      </p:sp>
      <p:sp>
        <p:nvSpPr>
          <p:cNvPr id="18" name="TextBox 18"/>
          <p:cNvSpPr txBox="1"/>
          <p:nvPr/>
        </p:nvSpPr>
        <p:spPr>
          <a:xfrm>
            <a:off x="1344431" y="1426647"/>
            <a:ext cx="6106091" cy="5190395"/>
          </a:xfrm>
          <a:prstGeom prst="rect">
            <a:avLst/>
          </a:prstGeom>
        </p:spPr>
        <p:txBody>
          <a:bodyPr lIns="0" tIns="0" rIns="0" bIns="0" rtlCol="0" anchor="t">
            <a:spAutoFit/>
          </a:bodyPr>
          <a:lstStyle/>
          <a:p>
            <a:pPr algn="ctr">
              <a:lnSpc>
                <a:spcPts val="3684"/>
              </a:lnSpc>
            </a:pPr>
            <a:r>
              <a:rPr lang="en-US" sz="3070">
                <a:solidFill>
                  <a:srgbClr val="AEE259"/>
                </a:solidFill>
                <a:latin typeface="Arial Bold"/>
              </a:rPr>
              <a:t>Rohan, a class Xth boy, secretly takes a photo from his cell phone of Rajat, an over-weight boy, who is undressing in the gym locker. Within minutes, the photo is sent to their class group. When Rajat finds out, he is so embarrassed that he refuses to return to school.</a:t>
            </a:r>
          </a:p>
          <a:p>
            <a:pPr algn="ctr">
              <a:lnSpc>
                <a:spcPts val="3684"/>
              </a:lnSpc>
            </a:pPr>
            <a:endParaRPr lang="en-US" sz="3070">
              <a:solidFill>
                <a:srgbClr val="AEE259"/>
              </a:solidFill>
              <a:latin typeface="Arial Bold"/>
            </a:endParaRPr>
          </a:p>
          <a:p>
            <a:pPr algn="ctr">
              <a:lnSpc>
                <a:spcPts val="3684"/>
              </a:lnSpc>
              <a:spcBef>
                <a:spcPct val="0"/>
              </a:spcBef>
            </a:pPr>
            <a:endParaRPr lang="en-US" sz="3070">
              <a:solidFill>
                <a:srgbClr val="AEE259"/>
              </a:solidFill>
              <a:latin typeface="Arial Bold"/>
            </a:endParaRPr>
          </a:p>
        </p:txBody>
      </p:sp>
      <p:sp>
        <p:nvSpPr>
          <p:cNvPr id="19" name="Freeform 19"/>
          <p:cNvSpPr/>
          <p:nvPr/>
        </p:nvSpPr>
        <p:spPr>
          <a:xfrm>
            <a:off x="8409401" y="2295975"/>
            <a:ext cx="1759677" cy="1759677"/>
          </a:xfrm>
          <a:custGeom>
            <a:avLst/>
            <a:gdLst/>
            <a:ahLst/>
            <a:cxnLst/>
            <a:rect l="l" t="t" r="r" b="b"/>
            <a:pathLst>
              <a:path w="2640203" h="2640203">
                <a:moveTo>
                  <a:pt x="0" y="0"/>
                </a:moveTo>
                <a:lnTo>
                  <a:pt x="2640204" y="0"/>
                </a:lnTo>
                <a:lnTo>
                  <a:pt x="2640204" y="2640203"/>
                </a:lnTo>
                <a:lnTo>
                  <a:pt x="0" y="264020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p:nvPr/>
        </p:nvGrpSpPr>
        <p:grpSpPr>
          <a:xfrm>
            <a:off x="324946" y="407640"/>
            <a:ext cx="11538933" cy="6042721"/>
            <a:chOff x="0" y="0"/>
            <a:chExt cx="23083878" cy="12088591"/>
          </a:xfrm>
        </p:grpSpPr>
        <p:sp>
          <p:nvSpPr>
            <p:cNvPr id="3" name="Freeform 3"/>
            <p:cNvSpPr/>
            <p:nvPr/>
          </p:nvSpPr>
          <p:spPr>
            <a:xfrm>
              <a:off x="19677910" y="369670"/>
              <a:ext cx="3120691" cy="5433664"/>
            </a:xfrm>
            <a:custGeom>
              <a:avLst/>
              <a:gdLst/>
              <a:ahLst/>
              <a:cxnLst/>
              <a:rect l="l" t="t" r="r" b="b"/>
              <a:pathLst>
                <a:path w="3120691" h="5433664">
                  <a:moveTo>
                    <a:pt x="0" y="0"/>
                  </a:moveTo>
                  <a:lnTo>
                    <a:pt x="3120692" y="0"/>
                  </a:lnTo>
                  <a:lnTo>
                    <a:pt x="3120692" y="5433664"/>
                  </a:lnTo>
                  <a:lnTo>
                    <a:pt x="0" y="5433664"/>
                  </a:lnTo>
                  <a:lnTo>
                    <a:pt x="0" y="0"/>
                  </a:lnTo>
                  <a:close/>
                </a:path>
              </a:pathLst>
            </a:custGeom>
            <a:blipFill>
              <a:blip r:embed="rId2">
                <a:extLst>
                  <a:ext uri="{96DAC541-7B7A-43D3-8B79-37D633B846F1}">
                    <asvg:svgBlip xmlns:asvg="http://schemas.microsoft.com/office/drawing/2016/SVG/main" r:embed="rId3"/>
                  </a:ext>
                </a:extLst>
              </a:blip>
              <a:stretch>
                <a:fillRect l="-187821" b="-27734"/>
              </a:stretch>
            </a:blipFill>
          </p:spPr>
        </p:sp>
        <p:sp>
          <p:nvSpPr>
            <p:cNvPr id="4" name="Freeform 4"/>
            <p:cNvSpPr/>
            <p:nvPr/>
          </p:nvSpPr>
          <p:spPr>
            <a:xfrm>
              <a:off x="259431" y="6537451"/>
              <a:ext cx="8216696" cy="5343796"/>
            </a:xfrm>
            <a:custGeom>
              <a:avLst/>
              <a:gdLst/>
              <a:ahLst/>
              <a:cxnLst/>
              <a:rect l="l" t="t" r="r" b="b"/>
              <a:pathLst>
                <a:path w="8216696" h="5343796">
                  <a:moveTo>
                    <a:pt x="0" y="0"/>
                  </a:moveTo>
                  <a:lnTo>
                    <a:pt x="8216696" y="0"/>
                  </a:lnTo>
                  <a:lnTo>
                    <a:pt x="8216696" y="5343796"/>
                  </a:lnTo>
                  <a:lnTo>
                    <a:pt x="0" y="5343796"/>
                  </a:lnTo>
                  <a:lnTo>
                    <a:pt x="0" y="0"/>
                  </a:lnTo>
                  <a:close/>
                </a:path>
              </a:pathLst>
            </a:custGeom>
            <a:blipFill>
              <a:blip r:embed="rId2">
                <a:extLst>
                  <a:ext uri="{96DAC541-7B7A-43D3-8B79-37D633B846F1}">
                    <asvg:svgBlip xmlns:asvg="http://schemas.microsoft.com/office/drawing/2016/SVG/main" r:embed="rId3"/>
                  </a:ext>
                </a:extLst>
              </a:blip>
              <a:stretch>
                <a:fillRect t="-29882" r="-9314"/>
              </a:stretch>
            </a:blipFill>
          </p:spPr>
        </p:sp>
        <p:grpSp>
          <p:nvGrpSpPr>
            <p:cNvPr id="5" name="Group 5"/>
            <p:cNvGrpSpPr/>
            <p:nvPr/>
          </p:nvGrpSpPr>
          <p:grpSpPr>
            <a:xfrm>
              <a:off x="8035937" y="11429203"/>
              <a:ext cx="8054043" cy="659388"/>
              <a:chOff x="0" y="0"/>
              <a:chExt cx="6204928" cy="508000"/>
            </a:xfrm>
          </p:grpSpPr>
          <p:sp>
            <p:nvSpPr>
              <p:cNvPr id="6" name="Freeform 6"/>
              <p:cNvSpPr/>
              <p:nvPr/>
            </p:nvSpPr>
            <p:spPr>
              <a:xfrm>
                <a:off x="0" y="215900"/>
                <a:ext cx="6204928" cy="76200"/>
              </a:xfrm>
              <a:custGeom>
                <a:avLst/>
                <a:gdLst/>
                <a:ahLst/>
                <a:cxnLst/>
                <a:rect l="l" t="t" r="r" b="b"/>
                <a:pathLst>
                  <a:path w="6204928" h="76200">
                    <a:moveTo>
                      <a:pt x="0" y="0"/>
                    </a:moveTo>
                    <a:lnTo>
                      <a:pt x="6204928" y="0"/>
                    </a:lnTo>
                    <a:lnTo>
                      <a:pt x="6204928" y="76200"/>
                    </a:lnTo>
                    <a:lnTo>
                      <a:pt x="0" y="76200"/>
                    </a:lnTo>
                    <a:close/>
                  </a:path>
                </a:pathLst>
              </a:custGeom>
              <a:solidFill>
                <a:srgbClr val="AEE259"/>
              </a:solidFill>
            </p:spPr>
          </p:sp>
        </p:grpSp>
        <p:grpSp>
          <p:nvGrpSpPr>
            <p:cNvPr id="7" name="Group 7"/>
            <p:cNvGrpSpPr/>
            <p:nvPr/>
          </p:nvGrpSpPr>
          <p:grpSpPr>
            <a:xfrm>
              <a:off x="8079998" y="93542"/>
              <a:ext cx="11964324" cy="659388"/>
              <a:chOff x="0" y="0"/>
              <a:chExt cx="9217454" cy="508000"/>
            </a:xfrm>
          </p:grpSpPr>
          <p:sp>
            <p:nvSpPr>
              <p:cNvPr id="8" name="Freeform 8"/>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AEE259"/>
              </a:solidFill>
            </p:spPr>
          </p:sp>
        </p:grpSp>
        <p:sp>
          <p:nvSpPr>
            <p:cNvPr id="9" name="Freeform 9"/>
            <p:cNvSpPr/>
            <p:nvPr/>
          </p:nvSpPr>
          <p:spPr>
            <a:xfrm>
              <a:off x="312997" y="383062"/>
              <a:ext cx="8085406" cy="6410222"/>
            </a:xfrm>
            <a:custGeom>
              <a:avLst/>
              <a:gdLst/>
              <a:ahLst/>
              <a:cxnLst/>
              <a:rect l="l" t="t" r="r" b="b"/>
              <a:pathLst>
                <a:path w="8085406" h="6410222">
                  <a:moveTo>
                    <a:pt x="0" y="0"/>
                  </a:moveTo>
                  <a:lnTo>
                    <a:pt x="8085406" y="0"/>
                  </a:lnTo>
                  <a:lnTo>
                    <a:pt x="8085406" y="6410222"/>
                  </a:lnTo>
                  <a:lnTo>
                    <a:pt x="0" y="6410222"/>
                  </a:lnTo>
                  <a:lnTo>
                    <a:pt x="0" y="0"/>
                  </a:lnTo>
                  <a:close/>
                </a:path>
              </a:pathLst>
            </a:custGeom>
            <a:blipFill>
              <a:blip r:embed="rId2">
                <a:extLst>
                  <a:ext uri="{96DAC541-7B7A-43D3-8B79-37D633B846F1}">
                    <asvg:svgBlip xmlns:asvg="http://schemas.microsoft.com/office/drawing/2016/SVG/main" r:embed="rId3"/>
                  </a:ext>
                </a:extLst>
              </a:blip>
              <a:stretch>
                <a:fillRect r="-11089" b="-8274"/>
              </a:stretch>
            </a:blipFill>
          </p:spPr>
        </p:sp>
        <p:sp>
          <p:nvSpPr>
            <p:cNvPr id="10" name="Freeform 10"/>
            <p:cNvSpPr/>
            <p:nvPr/>
          </p:nvSpPr>
          <p:spPr>
            <a:xfrm rot="5400000" flipV="1">
              <a:off x="20847312" y="7724176"/>
              <a:ext cx="2932987" cy="592152"/>
            </a:xfrm>
            <a:custGeom>
              <a:avLst/>
              <a:gdLst/>
              <a:ahLst/>
              <a:cxnLst/>
              <a:rect l="l" t="t" r="r" b="b"/>
              <a:pathLst>
                <a:path w="2932987" h="592152">
                  <a:moveTo>
                    <a:pt x="0" y="592153"/>
                  </a:moveTo>
                  <a:lnTo>
                    <a:pt x="2932987" y="592153"/>
                  </a:lnTo>
                  <a:lnTo>
                    <a:pt x="2932987" y="0"/>
                  </a:lnTo>
                  <a:lnTo>
                    <a:pt x="0" y="0"/>
                  </a:lnTo>
                  <a:lnTo>
                    <a:pt x="0" y="592153"/>
                  </a:lnTo>
                  <a:close/>
                </a:path>
              </a:pathLst>
            </a:custGeom>
            <a:blipFill>
              <a:blip r:embed="rId4">
                <a:extLst>
                  <a:ext uri="{96DAC541-7B7A-43D3-8B79-37D633B846F1}">
                    <asvg:svgBlip xmlns:asvg="http://schemas.microsoft.com/office/drawing/2016/SVG/main" r:embed="rId5"/>
                  </a:ext>
                </a:extLst>
              </a:blip>
              <a:stretch>
                <a:fillRect r="-24386"/>
              </a:stretch>
            </a:blipFill>
          </p:spPr>
        </p:sp>
        <p:sp>
          <p:nvSpPr>
            <p:cNvPr id="11" name="Freeform 11"/>
            <p:cNvSpPr/>
            <p:nvPr/>
          </p:nvSpPr>
          <p:spPr>
            <a:xfrm rot="5400000">
              <a:off x="-695163" y="1238922"/>
              <a:ext cx="2227005" cy="756330"/>
            </a:xfrm>
            <a:custGeom>
              <a:avLst/>
              <a:gdLst/>
              <a:ahLst/>
              <a:cxnLst/>
              <a:rect l="l" t="t" r="r" b="b"/>
              <a:pathLst>
                <a:path w="2227005" h="756330">
                  <a:moveTo>
                    <a:pt x="0" y="0"/>
                  </a:moveTo>
                  <a:lnTo>
                    <a:pt x="2227005" y="0"/>
                  </a:lnTo>
                  <a:lnTo>
                    <a:pt x="2227005" y="756330"/>
                  </a:lnTo>
                  <a:lnTo>
                    <a:pt x="0" y="756330"/>
                  </a:lnTo>
                  <a:lnTo>
                    <a:pt x="0" y="0"/>
                  </a:lnTo>
                  <a:close/>
                </a:path>
              </a:pathLst>
            </a:custGeom>
            <a:blipFill>
              <a:blip r:embed="rId6">
                <a:extLst>
                  <a:ext uri="{96DAC541-7B7A-43D3-8B79-37D633B846F1}">
                    <asvg:svgBlip xmlns:asvg="http://schemas.microsoft.com/office/drawing/2016/SVG/main" r:embed="rId7"/>
                  </a:ext>
                </a:extLst>
              </a:blip>
              <a:stretch>
                <a:fillRect r="-102638"/>
              </a:stretch>
            </a:blipFill>
          </p:spPr>
        </p:sp>
        <p:sp>
          <p:nvSpPr>
            <p:cNvPr id="12" name="Freeform 12"/>
            <p:cNvSpPr/>
            <p:nvPr/>
          </p:nvSpPr>
          <p:spPr>
            <a:xfrm>
              <a:off x="14948315" y="93542"/>
              <a:ext cx="3377699" cy="743094"/>
            </a:xfrm>
            <a:custGeom>
              <a:avLst/>
              <a:gdLst/>
              <a:ahLst/>
              <a:cxnLst/>
              <a:rect l="l" t="t" r="r" b="b"/>
              <a:pathLst>
                <a:path w="3377699" h="743094">
                  <a:moveTo>
                    <a:pt x="0" y="0"/>
                  </a:moveTo>
                  <a:lnTo>
                    <a:pt x="3377699" y="0"/>
                  </a:lnTo>
                  <a:lnTo>
                    <a:pt x="3377699" y="743094"/>
                  </a:lnTo>
                  <a:lnTo>
                    <a:pt x="0" y="7430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rot="4770497">
              <a:off x="22315922" y="71553"/>
              <a:ext cx="722427" cy="693530"/>
            </a:xfrm>
            <a:custGeom>
              <a:avLst/>
              <a:gdLst/>
              <a:ahLst/>
              <a:cxnLst/>
              <a:rect l="l" t="t" r="r" b="b"/>
              <a:pathLst>
                <a:path w="722427" h="693530">
                  <a:moveTo>
                    <a:pt x="0" y="0"/>
                  </a:moveTo>
                  <a:lnTo>
                    <a:pt x="722427" y="0"/>
                  </a:lnTo>
                  <a:lnTo>
                    <a:pt x="722427" y="693530"/>
                  </a:lnTo>
                  <a:lnTo>
                    <a:pt x="0" y="69353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a:off x="14442910" y="9206019"/>
              <a:ext cx="8234226" cy="2675228"/>
            </a:xfrm>
            <a:custGeom>
              <a:avLst/>
              <a:gdLst/>
              <a:ahLst/>
              <a:cxnLst/>
              <a:rect l="l" t="t" r="r" b="b"/>
              <a:pathLst>
                <a:path w="8234226" h="2675228">
                  <a:moveTo>
                    <a:pt x="0" y="0"/>
                  </a:moveTo>
                  <a:lnTo>
                    <a:pt x="8234226" y="0"/>
                  </a:lnTo>
                  <a:lnTo>
                    <a:pt x="8234226" y="2675228"/>
                  </a:lnTo>
                  <a:lnTo>
                    <a:pt x="0" y="2675228"/>
                  </a:lnTo>
                  <a:lnTo>
                    <a:pt x="0" y="0"/>
                  </a:lnTo>
                  <a:close/>
                </a:path>
              </a:pathLst>
            </a:custGeom>
            <a:blipFill>
              <a:blip r:embed="rId2">
                <a:extLst>
                  <a:ext uri="{96DAC541-7B7A-43D3-8B79-37D633B846F1}">
                    <asvg:svgBlip xmlns:asvg="http://schemas.microsoft.com/office/drawing/2016/SVG/main" r:embed="rId3"/>
                  </a:ext>
                </a:extLst>
              </a:blip>
              <a:stretch>
                <a:fillRect l="-9081" t="-159441"/>
              </a:stretch>
            </a:blipFill>
          </p:spPr>
        </p:sp>
        <p:sp>
          <p:nvSpPr>
            <p:cNvPr id="15" name="Freeform 15"/>
            <p:cNvSpPr/>
            <p:nvPr/>
          </p:nvSpPr>
          <p:spPr>
            <a:xfrm>
              <a:off x="22017729" y="5201752"/>
              <a:ext cx="733126" cy="1203164"/>
            </a:xfrm>
            <a:custGeom>
              <a:avLst/>
              <a:gdLst/>
              <a:ahLst/>
              <a:cxnLst/>
              <a:rect l="l" t="t" r="r" b="b"/>
              <a:pathLst>
                <a:path w="733126" h="1203164">
                  <a:moveTo>
                    <a:pt x="0" y="0"/>
                  </a:moveTo>
                  <a:lnTo>
                    <a:pt x="733127" y="0"/>
                  </a:lnTo>
                  <a:lnTo>
                    <a:pt x="733127" y="1203164"/>
                  </a:lnTo>
                  <a:lnTo>
                    <a:pt x="0" y="1203164"/>
                  </a:lnTo>
                  <a:lnTo>
                    <a:pt x="0" y="0"/>
                  </a:lnTo>
                  <a:close/>
                </a:path>
              </a:pathLst>
            </a:custGeom>
            <a:blipFill>
              <a:blip r:embed="rId12">
                <a:extLst>
                  <a:ext uri="{96DAC541-7B7A-43D3-8B79-37D633B846F1}">
                    <asvg:svgBlip xmlns:asvg="http://schemas.microsoft.com/office/drawing/2016/SVG/main" r:embed="rId13"/>
                  </a:ext>
                </a:extLst>
              </a:blip>
              <a:stretch>
                <a:fillRect r="-313644"/>
              </a:stretch>
            </a:blipFill>
          </p:spPr>
        </p:sp>
        <p:sp>
          <p:nvSpPr>
            <p:cNvPr id="16" name="Freeform 16"/>
            <p:cNvSpPr/>
            <p:nvPr/>
          </p:nvSpPr>
          <p:spPr>
            <a:xfrm>
              <a:off x="0" y="3588173"/>
              <a:ext cx="733126" cy="1203164"/>
            </a:xfrm>
            <a:custGeom>
              <a:avLst/>
              <a:gdLst/>
              <a:ahLst/>
              <a:cxnLst/>
              <a:rect l="l" t="t" r="r" b="b"/>
              <a:pathLst>
                <a:path w="733126" h="1203164">
                  <a:moveTo>
                    <a:pt x="0" y="0"/>
                  </a:moveTo>
                  <a:lnTo>
                    <a:pt x="733126" y="0"/>
                  </a:lnTo>
                  <a:lnTo>
                    <a:pt x="733126" y="1203164"/>
                  </a:lnTo>
                  <a:lnTo>
                    <a:pt x="0" y="1203164"/>
                  </a:lnTo>
                  <a:lnTo>
                    <a:pt x="0" y="0"/>
                  </a:lnTo>
                  <a:close/>
                </a:path>
              </a:pathLst>
            </a:custGeom>
            <a:blipFill>
              <a:blip r:embed="rId12">
                <a:extLst>
                  <a:ext uri="{96DAC541-7B7A-43D3-8B79-37D633B846F1}">
                    <asvg:svgBlip xmlns:asvg="http://schemas.microsoft.com/office/drawing/2016/SVG/main" r:embed="rId13"/>
                  </a:ext>
                </a:extLst>
              </a:blip>
              <a:stretch>
                <a:fillRect r="-313644"/>
              </a:stretch>
            </a:blipFill>
          </p:spPr>
        </p:sp>
      </p:grpSp>
      <p:sp>
        <p:nvSpPr>
          <p:cNvPr id="17" name="TextBox 17"/>
          <p:cNvSpPr txBox="1"/>
          <p:nvPr/>
        </p:nvSpPr>
        <p:spPr>
          <a:xfrm>
            <a:off x="909386" y="980728"/>
            <a:ext cx="6458166" cy="6613862"/>
          </a:xfrm>
          <a:prstGeom prst="rect">
            <a:avLst/>
          </a:prstGeom>
        </p:spPr>
        <p:txBody>
          <a:bodyPr wrap="square" lIns="0" tIns="0" rIns="0" bIns="0" rtlCol="0" anchor="t">
            <a:spAutoFit/>
          </a:bodyPr>
          <a:lstStyle/>
          <a:p>
            <a:pPr algn="ctr">
              <a:lnSpc>
                <a:spcPts val="3684"/>
              </a:lnSpc>
            </a:pPr>
            <a:r>
              <a:rPr lang="en-US" sz="3070" dirty="0">
                <a:solidFill>
                  <a:srgbClr val="AEE259"/>
                </a:solidFill>
                <a:latin typeface="Arial Bold"/>
              </a:rPr>
              <a:t>In another case, a police officer told reporters, "A man used to create fake profiles to send friend requests to people. After winning their trust he used to ask them for money to be transferred to fake e-wallet accounts citing some emergency. After receiving the money, he used to close down such accounts.”</a:t>
            </a:r>
          </a:p>
          <a:p>
            <a:pPr algn="ctr">
              <a:lnSpc>
                <a:spcPts val="3684"/>
              </a:lnSpc>
            </a:pPr>
            <a:endParaRPr lang="en-US" sz="3070" dirty="0">
              <a:solidFill>
                <a:srgbClr val="AEE259"/>
              </a:solidFill>
              <a:latin typeface="Arial Bold"/>
            </a:endParaRPr>
          </a:p>
          <a:p>
            <a:pPr algn="ctr">
              <a:lnSpc>
                <a:spcPts val="3684"/>
              </a:lnSpc>
            </a:pPr>
            <a:endParaRPr lang="en-US" sz="3070" dirty="0">
              <a:solidFill>
                <a:srgbClr val="AEE259"/>
              </a:solidFill>
              <a:latin typeface="Arial Bold"/>
            </a:endParaRPr>
          </a:p>
          <a:p>
            <a:pPr algn="ctr">
              <a:lnSpc>
                <a:spcPts val="3684"/>
              </a:lnSpc>
            </a:pPr>
            <a:endParaRPr lang="en-US" sz="3070" dirty="0">
              <a:solidFill>
                <a:srgbClr val="AEE259"/>
              </a:solidFill>
              <a:latin typeface="Arial Bold"/>
            </a:endParaRPr>
          </a:p>
          <a:p>
            <a:pPr algn="ctr">
              <a:lnSpc>
                <a:spcPts val="3684"/>
              </a:lnSpc>
              <a:spcBef>
                <a:spcPct val="0"/>
              </a:spcBef>
            </a:pPr>
            <a:endParaRPr lang="en-US" sz="3070" dirty="0">
              <a:solidFill>
                <a:srgbClr val="AEE259"/>
              </a:solidFill>
              <a:latin typeface="Arial Bold"/>
            </a:endParaRPr>
          </a:p>
        </p:txBody>
      </p:sp>
      <p:pic>
        <p:nvPicPr>
          <p:cNvPr id="19" name="Picture 18">
            <a:extLst>
              <a:ext uri="{FF2B5EF4-FFF2-40B4-BE49-F238E27FC236}">
                <a16:creationId xmlns:a16="http://schemas.microsoft.com/office/drawing/2014/main" id="{D40D80F5-DCCD-37EB-5880-977CB26EA74D}"/>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7354195" y="1895309"/>
            <a:ext cx="4200174" cy="3399644"/>
          </a:xfrm>
          <a:prstGeom prst="rect">
            <a:avLst/>
          </a:prstGeom>
        </p:spPr>
      </p:pic>
      <p:sp>
        <p:nvSpPr>
          <p:cNvPr id="20" name="TextBox 19">
            <a:extLst>
              <a:ext uri="{FF2B5EF4-FFF2-40B4-BE49-F238E27FC236}">
                <a16:creationId xmlns:a16="http://schemas.microsoft.com/office/drawing/2014/main" id="{A51E22F8-D0A1-798B-2928-4343C2ED0C63}"/>
              </a:ext>
            </a:extLst>
          </p:cNvPr>
          <p:cNvSpPr txBox="1"/>
          <p:nvPr/>
        </p:nvSpPr>
        <p:spPr>
          <a:xfrm>
            <a:off x="7822310" y="5982249"/>
            <a:ext cx="3674046" cy="230832"/>
          </a:xfrm>
          <a:prstGeom prst="rect">
            <a:avLst/>
          </a:prstGeom>
          <a:noFill/>
        </p:spPr>
        <p:txBody>
          <a:bodyPr wrap="square" rtlCol="0">
            <a:spAutoFit/>
          </a:bodyPr>
          <a:lstStyle/>
          <a:p>
            <a:r>
              <a:rPr lang="en-IN" sz="900" dirty="0">
                <a:hlinkClick r:id="rId15" tooltip="https://www.pngall.com/fake-stamp-png/download/40515"/>
              </a:rPr>
              <a:t>This Photo</a:t>
            </a:r>
            <a:r>
              <a:rPr lang="en-IN" sz="900" dirty="0"/>
              <a:t> by Unknown Author is licensed under </a:t>
            </a:r>
            <a:r>
              <a:rPr lang="en-IN" sz="900" dirty="0">
                <a:hlinkClick r:id="rId16" tooltip="https://creativecommons.org/licenses/by-nc/3.0/"/>
              </a:rPr>
              <a:t>CC BY-NC</a:t>
            </a:r>
            <a:endParaRPr lang="en-IN"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680DC-3FA6-39DA-D903-1CC3228FE303}"/>
              </a:ext>
            </a:extLst>
          </p:cNvPr>
          <p:cNvSpPr>
            <a:spLocks noGrp="1"/>
          </p:cNvSpPr>
          <p:nvPr>
            <p:ph type="title"/>
          </p:nvPr>
        </p:nvSpPr>
        <p:spPr>
          <a:xfrm>
            <a:off x="1522412" y="1556792"/>
            <a:ext cx="9144000" cy="2667000"/>
          </a:xfrm>
        </p:spPr>
        <p:txBody>
          <a:bodyPr/>
          <a:lstStyle/>
          <a:p>
            <a:pPr algn="ctr"/>
            <a:r>
              <a:rPr lang="en-IN" sz="6000" kern="0" dirty="0">
                <a:solidFill>
                  <a:srgbClr val="00FF00"/>
                </a:solidFill>
                <a:effectLst/>
                <a:latin typeface="Calibri" panose="020F0502020204030204" pitchFamily="34" charset="0"/>
                <a:ea typeface="Times New Roman" panose="02020603050405020304" pitchFamily="18" charset="0"/>
              </a:rPr>
              <a:t>Cyber Ethics </a:t>
            </a:r>
            <a:br>
              <a:rPr lang="en-IN" sz="6000" kern="0" dirty="0">
                <a:effectLst/>
                <a:latin typeface="Calibri" panose="020F0502020204030204" pitchFamily="34" charset="0"/>
                <a:ea typeface="Times New Roman" panose="02020603050405020304" pitchFamily="18" charset="0"/>
              </a:rPr>
            </a:br>
            <a:r>
              <a:rPr lang="en-IN" sz="6000" kern="0" dirty="0">
                <a:solidFill>
                  <a:srgbClr val="FFC000"/>
                </a:solidFill>
                <a:effectLst/>
                <a:latin typeface="Calibri" panose="020F0502020204030204" pitchFamily="34" charset="0"/>
                <a:ea typeface="Times New Roman" panose="02020603050405020304" pitchFamily="18" charset="0"/>
              </a:rPr>
              <a:t>A set of guidelines for appropriate and responsible online behaviour</a:t>
            </a:r>
            <a:endParaRPr lang="en-IN" sz="13800" dirty="0">
              <a:solidFill>
                <a:srgbClr val="FFC000"/>
              </a:solidFill>
            </a:endParaRPr>
          </a:p>
        </p:txBody>
      </p:sp>
      <p:sp>
        <p:nvSpPr>
          <p:cNvPr id="3" name="Text Placeholder 2">
            <a:extLst>
              <a:ext uri="{FF2B5EF4-FFF2-40B4-BE49-F238E27FC236}">
                <a16:creationId xmlns:a16="http://schemas.microsoft.com/office/drawing/2014/main" id="{DBCE77F8-4504-2B09-83D3-0B62FE98234B}"/>
              </a:ext>
            </a:extLst>
          </p:cNvPr>
          <p:cNvSpPr>
            <a:spLocks noGrp="1"/>
          </p:cNvSpPr>
          <p:nvPr>
            <p:ph type="body" idx="1"/>
          </p:nvPr>
        </p:nvSpPr>
        <p:spPr>
          <a:xfrm>
            <a:off x="405780" y="4803657"/>
            <a:ext cx="11665296" cy="2088231"/>
          </a:xfrm>
        </p:spPr>
        <p:txBody>
          <a:bodyPr>
            <a:normAutofit/>
          </a:bodyPr>
          <a:lstStyle/>
          <a:p>
            <a:pPr algn="ctr"/>
            <a:r>
              <a:rPr lang="en-IN" sz="3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Children must understand that accessibility of cyber spaces or devices are their privileges as well as rights but with rights come responsibilities too. If responsibilities are not taken care of, they may lead to unethical use of cyberspace and at times being a victim of cyber-crimes.</a:t>
            </a:r>
            <a:endParaRPr lang="en-IN" sz="3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30924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402838" y="57469"/>
            <a:ext cx="10969943" cy="763401"/>
          </a:xfrm>
          <a:prstGeom prst="rect">
            <a:avLst/>
          </a:prstGeom>
          <a:noFill/>
          <a:ln>
            <a:noFill/>
          </a:ln>
        </p:spPr>
        <p:txBody>
          <a:bodyPr spcFirstLastPara="1" wrap="square" lIns="121868" tIns="121868" rIns="121868" bIns="121868" anchor="t" anchorCtr="0">
            <a:noAutofit/>
          </a:bodyPr>
          <a:lstStyle/>
          <a:p>
            <a:r>
              <a:rPr lang="en" sz="4799" dirty="0"/>
              <a:t>CYBER ETHICS</a:t>
            </a:r>
            <a:endParaRPr dirty="0"/>
          </a:p>
        </p:txBody>
      </p:sp>
      <p:grpSp>
        <p:nvGrpSpPr>
          <p:cNvPr id="151" name="Google Shape;151;p20"/>
          <p:cNvGrpSpPr/>
          <p:nvPr/>
        </p:nvGrpSpPr>
        <p:grpSpPr>
          <a:xfrm>
            <a:off x="4395095" y="1145779"/>
            <a:ext cx="2724035" cy="2298904"/>
            <a:chOff x="733900" y="1708125"/>
            <a:chExt cx="3561605" cy="3020624"/>
          </a:xfrm>
        </p:grpSpPr>
        <p:sp>
          <p:nvSpPr>
            <p:cNvPr id="152" name="Google Shape;152;p20"/>
            <p:cNvSpPr/>
            <p:nvPr/>
          </p:nvSpPr>
          <p:spPr>
            <a:xfrm>
              <a:off x="733900" y="4490375"/>
              <a:ext cx="3561605" cy="238374"/>
            </a:xfrm>
            <a:custGeom>
              <a:avLst/>
              <a:gdLst/>
              <a:ahLst/>
              <a:cxnLst/>
              <a:rect l="l" t="t" r="r" b="b"/>
              <a:pathLst>
                <a:path w="81618" h="4728" extrusionOk="0">
                  <a:moveTo>
                    <a:pt x="40803" y="0"/>
                  </a:moveTo>
                  <a:cubicBezTo>
                    <a:pt x="18265" y="0"/>
                    <a:pt x="1" y="1060"/>
                    <a:pt x="1" y="2370"/>
                  </a:cubicBezTo>
                  <a:cubicBezTo>
                    <a:pt x="1" y="3679"/>
                    <a:pt x="18265" y="4727"/>
                    <a:pt x="40803" y="4727"/>
                  </a:cubicBezTo>
                  <a:cubicBezTo>
                    <a:pt x="63342" y="4727"/>
                    <a:pt x="81618" y="3679"/>
                    <a:pt x="81618" y="2370"/>
                  </a:cubicBezTo>
                  <a:cubicBezTo>
                    <a:pt x="81618" y="1060"/>
                    <a:pt x="63342" y="0"/>
                    <a:pt x="40803" y="0"/>
                  </a:cubicBezTo>
                  <a:close/>
                </a:path>
              </a:pathLst>
            </a:custGeom>
            <a:solidFill>
              <a:schemeClr val="lt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53" name="Google Shape;153;p20"/>
            <p:cNvSpPr/>
            <p:nvPr/>
          </p:nvSpPr>
          <p:spPr>
            <a:xfrm>
              <a:off x="733939" y="1708125"/>
              <a:ext cx="3561543" cy="2379555"/>
            </a:xfrm>
            <a:custGeom>
              <a:avLst/>
              <a:gdLst/>
              <a:ahLst/>
              <a:cxnLst/>
              <a:rect l="l" t="t" r="r" b="b"/>
              <a:pathLst>
                <a:path w="70641" h="47197" extrusionOk="0">
                  <a:moveTo>
                    <a:pt x="953" y="0"/>
                  </a:moveTo>
                  <a:cubicBezTo>
                    <a:pt x="417" y="0"/>
                    <a:pt x="0" y="429"/>
                    <a:pt x="0" y="953"/>
                  </a:cubicBezTo>
                  <a:lnTo>
                    <a:pt x="0" y="46244"/>
                  </a:lnTo>
                  <a:cubicBezTo>
                    <a:pt x="0" y="46780"/>
                    <a:pt x="429" y="47196"/>
                    <a:pt x="953" y="47196"/>
                  </a:cubicBezTo>
                  <a:lnTo>
                    <a:pt x="69688" y="47196"/>
                  </a:lnTo>
                  <a:cubicBezTo>
                    <a:pt x="70223" y="47196"/>
                    <a:pt x="70640" y="46780"/>
                    <a:pt x="70640" y="46256"/>
                  </a:cubicBezTo>
                  <a:lnTo>
                    <a:pt x="70640" y="953"/>
                  </a:lnTo>
                  <a:cubicBezTo>
                    <a:pt x="70640" y="417"/>
                    <a:pt x="70200" y="0"/>
                    <a:pt x="69688" y="0"/>
                  </a:cubicBezTo>
                  <a:close/>
                </a:path>
              </a:pathLst>
            </a:custGeom>
            <a:solidFill>
              <a:schemeClr val="accent5"/>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54" name="Google Shape;154;p20"/>
            <p:cNvSpPr/>
            <p:nvPr/>
          </p:nvSpPr>
          <p:spPr>
            <a:xfrm>
              <a:off x="2514364" y="1708125"/>
              <a:ext cx="1781099" cy="2379555"/>
            </a:xfrm>
            <a:custGeom>
              <a:avLst/>
              <a:gdLst/>
              <a:ahLst/>
              <a:cxnLst/>
              <a:rect l="l" t="t" r="r" b="b"/>
              <a:pathLst>
                <a:path w="35327" h="47197" extrusionOk="0">
                  <a:moveTo>
                    <a:pt x="0" y="0"/>
                  </a:moveTo>
                  <a:lnTo>
                    <a:pt x="0" y="47196"/>
                  </a:lnTo>
                  <a:lnTo>
                    <a:pt x="33481" y="47196"/>
                  </a:lnTo>
                  <a:cubicBezTo>
                    <a:pt x="34493" y="47196"/>
                    <a:pt x="35326" y="46363"/>
                    <a:pt x="35326" y="45351"/>
                  </a:cubicBezTo>
                  <a:lnTo>
                    <a:pt x="35326" y="1846"/>
                  </a:lnTo>
                  <a:cubicBezTo>
                    <a:pt x="35326" y="834"/>
                    <a:pt x="34493" y="0"/>
                    <a:pt x="33481" y="0"/>
                  </a:cubicBezTo>
                  <a:close/>
                </a:path>
              </a:pathLst>
            </a:custGeom>
            <a:solidFill>
              <a:schemeClr val="accent1"/>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55" name="Google Shape;155;p20"/>
            <p:cNvSpPr/>
            <p:nvPr/>
          </p:nvSpPr>
          <p:spPr>
            <a:xfrm>
              <a:off x="814354" y="1787935"/>
              <a:ext cx="3401265" cy="1904773"/>
            </a:xfrm>
            <a:custGeom>
              <a:avLst/>
              <a:gdLst/>
              <a:ahLst/>
              <a:cxnLst/>
              <a:rect l="l" t="t" r="r" b="b"/>
              <a:pathLst>
                <a:path w="67462" h="37780" extrusionOk="0">
                  <a:moveTo>
                    <a:pt x="358" y="1"/>
                  </a:moveTo>
                  <a:cubicBezTo>
                    <a:pt x="167" y="1"/>
                    <a:pt x="1" y="155"/>
                    <a:pt x="1" y="358"/>
                  </a:cubicBezTo>
                  <a:lnTo>
                    <a:pt x="1" y="37422"/>
                  </a:lnTo>
                  <a:cubicBezTo>
                    <a:pt x="1" y="37624"/>
                    <a:pt x="167" y="37779"/>
                    <a:pt x="358" y="37779"/>
                  </a:cubicBezTo>
                  <a:lnTo>
                    <a:pt x="67104" y="37779"/>
                  </a:lnTo>
                  <a:cubicBezTo>
                    <a:pt x="67295" y="37779"/>
                    <a:pt x="67462" y="37624"/>
                    <a:pt x="67462" y="37422"/>
                  </a:cubicBezTo>
                  <a:lnTo>
                    <a:pt x="67462" y="358"/>
                  </a:lnTo>
                  <a:cubicBezTo>
                    <a:pt x="67462" y="155"/>
                    <a:pt x="67295" y="1"/>
                    <a:pt x="67104" y="1"/>
                  </a:cubicBezTo>
                  <a:close/>
                </a:path>
              </a:pathLst>
            </a:custGeom>
            <a:solidFill>
              <a:schemeClr val="accent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56" name="Google Shape;156;p20"/>
            <p:cNvSpPr/>
            <p:nvPr/>
          </p:nvSpPr>
          <p:spPr>
            <a:xfrm>
              <a:off x="2514364" y="1787935"/>
              <a:ext cx="1701238" cy="1904773"/>
            </a:xfrm>
            <a:custGeom>
              <a:avLst/>
              <a:gdLst/>
              <a:ahLst/>
              <a:cxnLst/>
              <a:rect l="l" t="t" r="r" b="b"/>
              <a:pathLst>
                <a:path w="33743" h="37780" extrusionOk="0">
                  <a:moveTo>
                    <a:pt x="0" y="1"/>
                  </a:moveTo>
                  <a:lnTo>
                    <a:pt x="0" y="37779"/>
                  </a:lnTo>
                  <a:lnTo>
                    <a:pt x="33040" y="37779"/>
                  </a:lnTo>
                  <a:cubicBezTo>
                    <a:pt x="33433" y="37779"/>
                    <a:pt x="33731" y="37470"/>
                    <a:pt x="33731" y="37100"/>
                  </a:cubicBezTo>
                  <a:lnTo>
                    <a:pt x="33731" y="691"/>
                  </a:lnTo>
                  <a:cubicBezTo>
                    <a:pt x="33743" y="310"/>
                    <a:pt x="33433" y="1"/>
                    <a:pt x="33040" y="1"/>
                  </a:cubicBezTo>
                  <a:close/>
                </a:path>
              </a:pathLst>
            </a:custGeom>
            <a:solidFill>
              <a:schemeClr val="accent3"/>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57" name="Google Shape;157;p20"/>
            <p:cNvSpPr/>
            <p:nvPr/>
          </p:nvSpPr>
          <p:spPr>
            <a:xfrm>
              <a:off x="1883446" y="4518012"/>
              <a:ext cx="1263664" cy="91861"/>
            </a:xfrm>
            <a:custGeom>
              <a:avLst/>
              <a:gdLst/>
              <a:ahLst/>
              <a:cxnLst/>
              <a:rect l="l" t="t" r="r" b="b"/>
              <a:pathLst>
                <a:path w="25064" h="1822" extrusionOk="0">
                  <a:moveTo>
                    <a:pt x="906" y="0"/>
                  </a:moveTo>
                  <a:cubicBezTo>
                    <a:pt x="406" y="0"/>
                    <a:pt x="1" y="417"/>
                    <a:pt x="1" y="917"/>
                  </a:cubicBezTo>
                  <a:cubicBezTo>
                    <a:pt x="1" y="1417"/>
                    <a:pt x="418" y="1822"/>
                    <a:pt x="906" y="1822"/>
                  </a:cubicBezTo>
                  <a:lnTo>
                    <a:pt x="24147" y="1822"/>
                  </a:lnTo>
                  <a:cubicBezTo>
                    <a:pt x="24647" y="1822"/>
                    <a:pt x="25052" y="1417"/>
                    <a:pt x="25063" y="917"/>
                  </a:cubicBezTo>
                  <a:cubicBezTo>
                    <a:pt x="25063" y="405"/>
                    <a:pt x="24647" y="0"/>
                    <a:pt x="24159" y="0"/>
                  </a:cubicBezTo>
                  <a:close/>
                </a:path>
              </a:pathLst>
            </a:custGeom>
            <a:solidFill>
              <a:srgbClr val="2D556B"/>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58" name="Google Shape;158;p20"/>
            <p:cNvSpPr/>
            <p:nvPr/>
          </p:nvSpPr>
          <p:spPr>
            <a:xfrm>
              <a:off x="1989120" y="4087602"/>
              <a:ext cx="1052314" cy="430465"/>
            </a:xfrm>
            <a:custGeom>
              <a:avLst/>
              <a:gdLst/>
              <a:ahLst/>
              <a:cxnLst/>
              <a:rect l="l" t="t" r="r" b="b"/>
              <a:pathLst>
                <a:path w="20872" h="8538" extrusionOk="0">
                  <a:moveTo>
                    <a:pt x="4608" y="0"/>
                  </a:moveTo>
                  <a:cubicBezTo>
                    <a:pt x="4608" y="2763"/>
                    <a:pt x="4608" y="8537"/>
                    <a:pt x="0" y="8537"/>
                  </a:cubicBezTo>
                  <a:lnTo>
                    <a:pt x="20815" y="8537"/>
                  </a:lnTo>
                  <a:cubicBezTo>
                    <a:pt x="16240" y="8513"/>
                    <a:pt x="16240" y="2751"/>
                    <a:pt x="16240" y="0"/>
                  </a:cubicBezTo>
                  <a:close/>
                  <a:moveTo>
                    <a:pt x="20815" y="8537"/>
                  </a:moveTo>
                  <a:lnTo>
                    <a:pt x="20815" y="8537"/>
                  </a:lnTo>
                  <a:cubicBezTo>
                    <a:pt x="20825" y="8537"/>
                    <a:pt x="20834" y="8537"/>
                    <a:pt x="20844" y="8537"/>
                  </a:cubicBezTo>
                  <a:cubicBezTo>
                    <a:pt x="20853" y="8537"/>
                    <a:pt x="20862" y="8537"/>
                    <a:pt x="20872" y="8537"/>
                  </a:cubicBezTo>
                  <a:close/>
                </a:path>
              </a:pathLst>
            </a:custGeom>
            <a:solidFill>
              <a:schemeClr val="accent5"/>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59" name="Google Shape;159;p20"/>
            <p:cNvSpPr/>
            <p:nvPr/>
          </p:nvSpPr>
          <p:spPr>
            <a:xfrm>
              <a:off x="2423109" y="3798865"/>
              <a:ext cx="183116" cy="183116"/>
            </a:xfrm>
            <a:custGeom>
              <a:avLst/>
              <a:gdLst/>
              <a:ahLst/>
              <a:cxnLst/>
              <a:rect l="l" t="t" r="r" b="b"/>
              <a:pathLst>
                <a:path w="3632" h="3632" extrusionOk="0">
                  <a:moveTo>
                    <a:pt x="1810" y="0"/>
                  </a:moveTo>
                  <a:cubicBezTo>
                    <a:pt x="810" y="0"/>
                    <a:pt x="1" y="810"/>
                    <a:pt x="1" y="1810"/>
                  </a:cubicBezTo>
                  <a:cubicBezTo>
                    <a:pt x="1" y="2810"/>
                    <a:pt x="810" y="3632"/>
                    <a:pt x="1810" y="3632"/>
                  </a:cubicBezTo>
                  <a:cubicBezTo>
                    <a:pt x="2810" y="3632"/>
                    <a:pt x="3632" y="2810"/>
                    <a:pt x="3632" y="1810"/>
                  </a:cubicBezTo>
                  <a:cubicBezTo>
                    <a:pt x="3632" y="810"/>
                    <a:pt x="2810" y="0"/>
                    <a:pt x="1810" y="0"/>
                  </a:cubicBezTo>
                  <a:close/>
                </a:path>
              </a:pathLst>
            </a:custGeom>
            <a:solidFill>
              <a:schemeClr val="accent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60" name="Google Shape;160;p20"/>
            <p:cNvSpPr/>
            <p:nvPr/>
          </p:nvSpPr>
          <p:spPr>
            <a:xfrm>
              <a:off x="2514364" y="3798865"/>
              <a:ext cx="91861" cy="183116"/>
            </a:xfrm>
            <a:custGeom>
              <a:avLst/>
              <a:gdLst/>
              <a:ahLst/>
              <a:cxnLst/>
              <a:rect l="l" t="t" r="r" b="b"/>
              <a:pathLst>
                <a:path w="1822" h="3632" extrusionOk="0">
                  <a:moveTo>
                    <a:pt x="0" y="0"/>
                  </a:moveTo>
                  <a:lnTo>
                    <a:pt x="0" y="3632"/>
                  </a:lnTo>
                  <a:cubicBezTo>
                    <a:pt x="1000" y="3632"/>
                    <a:pt x="1822" y="2810"/>
                    <a:pt x="1822" y="1810"/>
                  </a:cubicBezTo>
                  <a:cubicBezTo>
                    <a:pt x="1822" y="810"/>
                    <a:pt x="1012" y="0"/>
                    <a:pt x="0" y="0"/>
                  </a:cubicBezTo>
                  <a:close/>
                </a:path>
              </a:pathLst>
            </a:custGeom>
            <a:solidFill>
              <a:schemeClr val="accent3"/>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61" name="Google Shape;161;p20"/>
            <p:cNvSpPr/>
            <p:nvPr/>
          </p:nvSpPr>
          <p:spPr>
            <a:xfrm>
              <a:off x="2514364" y="4087602"/>
              <a:ext cx="526510" cy="430465"/>
            </a:xfrm>
            <a:custGeom>
              <a:avLst/>
              <a:gdLst/>
              <a:ahLst/>
              <a:cxnLst/>
              <a:rect l="l" t="t" r="r" b="b"/>
              <a:pathLst>
                <a:path w="10443" h="8538" extrusionOk="0">
                  <a:moveTo>
                    <a:pt x="0" y="0"/>
                  </a:moveTo>
                  <a:lnTo>
                    <a:pt x="0" y="8537"/>
                  </a:lnTo>
                  <a:lnTo>
                    <a:pt x="10386" y="8537"/>
                  </a:lnTo>
                  <a:cubicBezTo>
                    <a:pt x="5822" y="8513"/>
                    <a:pt x="5822" y="2751"/>
                    <a:pt x="5822" y="0"/>
                  </a:cubicBezTo>
                  <a:close/>
                  <a:moveTo>
                    <a:pt x="10386" y="8537"/>
                  </a:moveTo>
                  <a:cubicBezTo>
                    <a:pt x="10395" y="8537"/>
                    <a:pt x="10404" y="8537"/>
                    <a:pt x="10414" y="8537"/>
                  </a:cubicBezTo>
                  <a:cubicBezTo>
                    <a:pt x="10423" y="8537"/>
                    <a:pt x="10433" y="8537"/>
                    <a:pt x="10442" y="8537"/>
                  </a:cubicBezTo>
                  <a:close/>
                </a:path>
              </a:pathLst>
            </a:custGeom>
            <a:solidFill>
              <a:srgbClr val="1C374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62" name="Google Shape;162;p20"/>
            <p:cNvSpPr/>
            <p:nvPr/>
          </p:nvSpPr>
          <p:spPr>
            <a:xfrm>
              <a:off x="2514364" y="4519171"/>
              <a:ext cx="632135" cy="90701"/>
            </a:xfrm>
            <a:custGeom>
              <a:avLst/>
              <a:gdLst/>
              <a:ahLst/>
              <a:cxnLst/>
              <a:rect l="l" t="t" r="r" b="b"/>
              <a:pathLst>
                <a:path w="12538" h="1799" extrusionOk="0">
                  <a:moveTo>
                    <a:pt x="0" y="1"/>
                  </a:moveTo>
                  <a:lnTo>
                    <a:pt x="0" y="1799"/>
                  </a:lnTo>
                  <a:lnTo>
                    <a:pt x="11633" y="1799"/>
                  </a:lnTo>
                  <a:cubicBezTo>
                    <a:pt x="12121" y="1799"/>
                    <a:pt x="12538" y="1394"/>
                    <a:pt x="12538" y="894"/>
                  </a:cubicBezTo>
                  <a:cubicBezTo>
                    <a:pt x="12538" y="394"/>
                    <a:pt x="12133" y="1"/>
                    <a:pt x="11633" y="1"/>
                  </a:cubicBezTo>
                  <a:close/>
                </a:path>
              </a:pathLst>
            </a:custGeom>
            <a:solidFill>
              <a:schemeClr val="accent1"/>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63" name="Google Shape;163;p20"/>
            <p:cNvSpPr/>
            <p:nvPr/>
          </p:nvSpPr>
          <p:spPr>
            <a:xfrm>
              <a:off x="2100138" y="2137324"/>
              <a:ext cx="829670" cy="1228221"/>
            </a:xfrm>
            <a:custGeom>
              <a:avLst/>
              <a:gdLst/>
              <a:ahLst/>
              <a:cxnLst/>
              <a:rect l="l" t="t" r="r" b="b"/>
              <a:pathLst>
                <a:path w="16456" h="24361" extrusionOk="0">
                  <a:moveTo>
                    <a:pt x="8240" y="869"/>
                  </a:moveTo>
                  <a:cubicBezTo>
                    <a:pt x="10157" y="869"/>
                    <a:pt x="11729" y="2429"/>
                    <a:pt x="11729" y="4358"/>
                  </a:cubicBezTo>
                  <a:lnTo>
                    <a:pt x="11729" y="9299"/>
                  </a:lnTo>
                  <a:lnTo>
                    <a:pt x="4740" y="9299"/>
                  </a:lnTo>
                  <a:lnTo>
                    <a:pt x="4740" y="4358"/>
                  </a:lnTo>
                  <a:cubicBezTo>
                    <a:pt x="4740" y="2441"/>
                    <a:pt x="6299" y="869"/>
                    <a:pt x="8240" y="869"/>
                  </a:cubicBezTo>
                  <a:close/>
                  <a:moveTo>
                    <a:pt x="8216" y="0"/>
                  </a:moveTo>
                  <a:cubicBezTo>
                    <a:pt x="5811" y="0"/>
                    <a:pt x="3859" y="1965"/>
                    <a:pt x="3859" y="4358"/>
                  </a:cubicBezTo>
                  <a:lnTo>
                    <a:pt x="3859" y="9299"/>
                  </a:lnTo>
                  <a:lnTo>
                    <a:pt x="1168" y="9299"/>
                  </a:lnTo>
                  <a:cubicBezTo>
                    <a:pt x="525" y="9299"/>
                    <a:pt x="1" y="9823"/>
                    <a:pt x="1" y="10466"/>
                  </a:cubicBezTo>
                  <a:lnTo>
                    <a:pt x="1" y="23205"/>
                  </a:lnTo>
                  <a:cubicBezTo>
                    <a:pt x="1" y="23836"/>
                    <a:pt x="525" y="24360"/>
                    <a:pt x="1168" y="24360"/>
                  </a:cubicBezTo>
                  <a:lnTo>
                    <a:pt x="15277" y="24360"/>
                  </a:lnTo>
                  <a:cubicBezTo>
                    <a:pt x="15920" y="24360"/>
                    <a:pt x="16432" y="23836"/>
                    <a:pt x="16432" y="23205"/>
                  </a:cubicBezTo>
                  <a:lnTo>
                    <a:pt x="16432" y="10466"/>
                  </a:lnTo>
                  <a:cubicBezTo>
                    <a:pt x="16455" y="9823"/>
                    <a:pt x="15932" y="9299"/>
                    <a:pt x="15277" y="9299"/>
                  </a:cubicBezTo>
                  <a:lnTo>
                    <a:pt x="12586" y="9299"/>
                  </a:lnTo>
                  <a:lnTo>
                    <a:pt x="12586" y="4358"/>
                  </a:lnTo>
                  <a:cubicBezTo>
                    <a:pt x="12586" y="1953"/>
                    <a:pt x="10609" y="0"/>
                    <a:pt x="8216" y="0"/>
                  </a:cubicBezTo>
                  <a:close/>
                </a:path>
              </a:pathLst>
            </a:custGeom>
            <a:solidFill>
              <a:schemeClr val="lt1"/>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64" name="Google Shape;164;p20"/>
            <p:cNvSpPr/>
            <p:nvPr/>
          </p:nvSpPr>
          <p:spPr>
            <a:xfrm>
              <a:off x="2514364" y="2137324"/>
              <a:ext cx="415440" cy="1228826"/>
            </a:xfrm>
            <a:custGeom>
              <a:avLst/>
              <a:gdLst/>
              <a:ahLst/>
              <a:cxnLst/>
              <a:rect l="l" t="t" r="r" b="b"/>
              <a:pathLst>
                <a:path w="8240" h="24373" extrusionOk="0">
                  <a:moveTo>
                    <a:pt x="0" y="0"/>
                  </a:moveTo>
                  <a:lnTo>
                    <a:pt x="0" y="881"/>
                  </a:lnTo>
                  <a:cubicBezTo>
                    <a:pt x="1929" y="881"/>
                    <a:pt x="3501" y="2441"/>
                    <a:pt x="3501" y="4370"/>
                  </a:cubicBezTo>
                  <a:lnTo>
                    <a:pt x="3501" y="9311"/>
                  </a:lnTo>
                  <a:lnTo>
                    <a:pt x="0" y="9311"/>
                  </a:lnTo>
                  <a:lnTo>
                    <a:pt x="0" y="24372"/>
                  </a:lnTo>
                  <a:lnTo>
                    <a:pt x="7061" y="24372"/>
                  </a:lnTo>
                  <a:cubicBezTo>
                    <a:pt x="7704" y="24372"/>
                    <a:pt x="8216" y="23860"/>
                    <a:pt x="8216" y="23217"/>
                  </a:cubicBezTo>
                  <a:lnTo>
                    <a:pt x="8216" y="10478"/>
                  </a:lnTo>
                  <a:cubicBezTo>
                    <a:pt x="8239" y="9823"/>
                    <a:pt x="7716" y="9299"/>
                    <a:pt x="7061" y="9299"/>
                  </a:cubicBezTo>
                  <a:lnTo>
                    <a:pt x="4370" y="9299"/>
                  </a:lnTo>
                  <a:lnTo>
                    <a:pt x="4370" y="4358"/>
                  </a:lnTo>
                  <a:cubicBezTo>
                    <a:pt x="4370" y="1953"/>
                    <a:pt x="2393" y="0"/>
                    <a:pt x="0" y="0"/>
                  </a:cubicBezTo>
                  <a:close/>
                </a:path>
              </a:pathLst>
            </a:custGeom>
            <a:solidFill>
              <a:schemeClr val="dk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65" name="Google Shape;165;p20"/>
            <p:cNvSpPr/>
            <p:nvPr/>
          </p:nvSpPr>
          <p:spPr>
            <a:xfrm>
              <a:off x="2399111" y="2764813"/>
              <a:ext cx="225165" cy="441052"/>
            </a:xfrm>
            <a:custGeom>
              <a:avLst/>
              <a:gdLst/>
              <a:ahLst/>
              <a:cxnLst/>
              <a:rect l="l" t="t" r="r" b="b"/>
              <a:pathLst>
                <a:path w="4466" h="8748" extrusionOk="0">
                  <a:moveTo>
                    <a:pt x="2295" y="0"/>
                  </a:moveTo>
                  <a:cubicBezTo>
                    <a:pt x="2152" y="0"/>
                    <a:pt x="2006" y="14"/>
                    <a:pt x="1858" y="44"/>
                  </a:cubicBezTo>
                  <a:cubicBezTo>
                    <a:pt x="1000" y="210"/>
                    <a:pt x="310" y="925"/>
                    <a:pt x="167" y="1782"/>
                  </a:cubicBezTo>
                  <a:cubicBezTo>
                    <a:pt x="0" y="2711"/>
                    <a:pt x="429" y="3556"/>
                    <a:pt x="1143" y="3997"/>
                  </a:cubicBezTo>
                  <a:lnTo>
                    <a:pt x="286" y="8045"/>
                  </a:lnTo>
                  <a:cubicBezTo>
                    <a:pt x="203" y="8402"/>
                    <a:pt x="477" y="8747"/>
                    <a:pt x="846" y="8747"/>
                  </a:cubicBezTo>
                  <a:lnTo>
                    <a:pt x="3739" y="8747"/>
                  </a:lnTo>
                  <a:cubicBezTo>
                    <a:pt x="4108" y="8747"/>
                    <a:pt x="4370" y="8402"/>
                    <a:pt x="4298" y="8045"/>
                  </a:cubicBezTo>
                  <a:lnTo>
                    <a:pt x="3441" y="3997"/>
                  </a:lnTo>
                  <a:cubicBezTo>
                    <a:pt x="4060" y="3627"/>
                    <a:pt x="4465" y="2949"/>
                    <a:pt x="4465" y="2175"/>
                  </a:cubicBezTo>
                  <a:cubicBezTo>
                    <a:pt x="4465" y="974"/>
                    <a:pt x="3488" y="0"/>
                    <a:pt x="2295" y="0"/>
                  </a:cubicBezTo>
                  <a:close/>
                </a:path>
              </a:pathLst>
            </a:custGeom>
            <a:solidFill>
              <a:schemeClr val="accent5"/>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66" name="Google Shape;166;p20"/>
            <p:cNvSpPr/>
            <p:nvPr/>
          </p:nvSpPr>
          <p:spPr>
            <a:xfrm>
              <a:off x="2514364" y="2765771"/>
              <a:ext cx="109305" cy="440699"/>
            </a:xfrm>
            <a:custGeom>
              <a:avLst/>
              <a:gdLst/>
              <a:ahLst/>
              <a:cxnLst/>
              <a:rect l="l" t="t" r="r" b="b"/>
              <a:pathLst>
                <a:path w="2168" h="8741" extrusionOk="0">
                  <a:moveTo>
                    <a:pt x="0" y="1"/>
                  </a:moveTo>
                  <a:lnTo>
                    <a:pt x="0" y="8740"/>
                  </a:lnTo>
                  <a:lnTo>
                    <a:pt x="1453" y="8740"/>
                  </a:lnTo>
                  <a:cubicBezTo>
                    <a:pt x="1822" y="8740"/>
                    <a:pt x="2084" y="8407"/>
                    <a:pt x="2012" y="8038"/>
                  </a:cubicBezTo>
                  <a:lnTo>
                    <a:pt x="1155" y="3989"/>
                  </a:lnTo>
                  <a:cubicBezTo>
                    <a:pt x="1762" y="3608"/>
                    <a:pt x="2167" y="2942"/>
                    <a:pt x="2167" y="2168"/>
                  </a:cubicBezTo>
                  <a:cubicBezTo>
                    <a:pt x="2167" y="977"/>
                    <a:pt x="1191" y="1"/>
                    <a:pt x="0" y="1"/>
                  </a:cubicBezTo>
                  <a:close/>
                </a:path>
              </a:pathLst>
            </a:custGeom>
            <a:solidFill>
              <a:schemeClr val="accent6"/>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grpSp>
      <p:graphicFrame>
        <p:nvGraphicFramePr>
          <p:cNvPr id="167" name="Google Shape;167;p20"/>
          <p:cNvGraphicFramePr/>
          <p:nvPr>
            <p:extLst>
              <p:ext uri="{D42A27DB-BD31-4B8C-83A1-F6EECF244321}">
                <p14:modId xmlns:p14="http://schemas.microsoft.com/office/powerpoint/2010/main" val="3558908352"/>
              </p:ext>
            </p:extLst>
          </p:nvPr>
        </p:nvGraphicFramePr>
        <p:xfrm>
          <a:off x="8069912" y="759610"/>
          <a:ext cx="4020062" cy="5901836"/>
        </p:xfrm>
        <a:graphic>
          <a:graphicData uri="http://schemas.openxmlformats.org/drawingml/2006/table">
            <a:tbl>
              <a:tblPr>
                <a:noFill/>
              </a:tblPr>
              <a:tblGrid>
                <a:gridCol w="4020062">
                  <a:extLst>
                    <a:ext uri="{9D8B030D-6E8A-4147-A177-3AD203B41FA5}">
                      <a16:colId xmlns:a16="http://schemas.microsoft.com/office/drawing/2014/main" val="20000"/>
                    </a:ext>
                  </a:extLst>
                </a:gridCol>
              </a:tblGrid>
              <a:tr h="1162297">
                <a:tc>
                  <a:txBody>
                    <a:bodyPr/>
                    <a:lstStyle/>
                    <a:p>
                      <a:pPr fontAlgn="base"/>
                      <a:r>
                        <a:rPr lang="en-IN" sz="2400" b="1" i="0" u="none" strike="noStrike" cap="none" dirty="0">
                          <a:solidFill>
                            <a:schemeClr val="lt1"/>
                          </a:solidFill>
                          <a:latin typeface="Fira Sans"/>
                          <a:ea typeface="+mn-ea"/>
                          <a:cs typeface="+mn-cs"/>
                          <a:sym typeface="Arial"/>
                        </a:rPr>
                        <a:t>Respect intellectual property and give due credits</a:t>
                      </a:r>
                    </a:p>
                  </a:txBody>
                  <a:tcPr marL="911763" marR="121868" marT="121868" marB="121868" anchor="ctr">
                    <a:lnL w="9525" cap="flat" cmpd="sng">
                      <a:solidFill>
                        <a:srgbClr val="9E9E9E">
                          <a:alpha val="0"/>
                        </a:srgbClr>
                      </a:solidFill>
                      <a:prstDash val="solid"/>
                      <a:round/>
                      <a:headEnd type="none" w="sm" len="sm"/>
                      <a:tailEnd type="none" w="sm" len="sm"/>
                    </a:lnL>
                    <a:lnR w="38100" cap="flat" cmpd="sng">
                      <a:solidFill>
                        <a:srgbClr val="FFFFFF"/>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162297">
                <a:tc>
                  <a:txBody>
                    <a:bodyPr/>
                    <a:lstStyle/>
                    <a:p>
                      <a:pPr marL="0" marR="0" lvl="0" indent="0" algn="l" rtl="0">
                        <a:lnSpc>
                          <a:spcPct val="100000"/>
                        </a:lnSpc>
                        <a:spcBef>
                          <a:spcPts val="0"/>
                        </a:spcBef>
                        <a:spcAft>
                          <a:spcPts val="0"/>
                        </a:spcAft>
                        <a:buClr>
                          <a:srgbClr val="000000"/>
                        </a:buClr>
                        <a:buSzPts val="1400"/>
                        <a:buFont typeface="Arial"/>
                        <a:buNone/>
                      </a:pPr>
                      <a:r>
                        <a:rPr lang="en" sz="2400" b="1" u="none" strike="noStrike" cap="none" dirty="0">
                          <a:solidFill>
                            <a:schemeClr val="lt1"/>
                          </a:solidFill>
                          <a:latin typeface="Fira Sans"/>
                          <a:ea typeface="Fira Sans"/>
                          <a:cs typeface="Fira Sans"/>
                          <a:sym typeface="Fira Sans"/>
                        </a:rPr>
                        <a:t>Think before responding to unknown persons online</a:t>
                      </a:r>
                      <a:endParaRPr sz="2400" b="1" u="none" strike="noStrike" cap="none" dirty="0">
                        <a:solidFill>
                          <a:schemeClr val="lt1"/>
                        </a:solidFill>
                        <a:latin typeface="Fira Sans"/>
                        <a:ea typeface="Fira Sans"/>
                        <a:cs typeface="Fira Sans"/>
                        <a:sym typeface="Fira Sans"/>
                      </a:endParaRPr>
                    </a:p>
                  </a:txBody>
                  <a:tcPr marL="911763" marR="121868" marT="121868" marB="121868" anchor="ctr">
                    <a:lnL w="9525" cap="flat" cmpd="sng">
                      <a:solidFill>
                        <a:srgbClr val="9E9E9E">
                          <a:alpha val="0"/>
                        </a:srgbClr>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1"/>
                  </a:ext>
                </a:extLst>
              </a:tr>
              <a:tr h="1147268">
                <a:tc>
                  <a:txBody>
                    <a:bodyPr/>
                    <a:lstStyle/>
                    <a:p>
                      <a:pPr fontAlgn="base"/>
                      <a:r>
                        <a:rPr lang="en-IN" sz="2400" b="1" i="0" u="none" strike="noStrike" cap="none" dirty="0">
                          <a:solidFill>
                            <a:schemeClr val="lt1"/>
                          </a:solidFill>
                          <a:latin typeface="Fira Sans"/>
                          <a:ea typeface="+mn-ea"/>
                          <a:cs typeface="+mn-cs"/>
                          <a:sym typeface="Arial"/>
                        </a:rPr>
                        <a:t>Maintain integrity while online</a:t>
                      </a:r>
                    </a:p>
                  </a:txBody>
                  <a:tcPr marL="911763" marR="121868" marT="121868" marB="121868" anchor="ctr">
                    <a:lnL w="9525" cap="flat" cmpd="sng">
                      <a:solidFill>
                        <a:srgbClr val="9E9E9E">
                          <a:alpha val="0"/>
                        </a:srgbClr>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4"/>
                    </a:solidFill>
                  </a:tcPr>
                </a:tc>
                <a:extLst>
                  <a:ext uri="{0D108BD9-81ED-4DB2-BD59-A6C34878D82A}">
                    <a16:rowId xmlns:a16="http://schemas.microsoft.com/office/drawing/2014/main" val="10002"/>
                  </a:ext>
                </a:extLst>
              </a:tr>
              <a:tr h="1381360">
                <a:tc>
                  <a:txBody>
                    <a:bodyPr/>
                    <a:lstStyle/>
                    <a:p>
                      <a:pPr marL="0" marR="0" lvl="0" indent="0" algn="l" rtl="0">
                        <a:lnSpc>
                          <a:spcPct val="100000"/>
                        </a:lnSpc>
                        <a:spcBef>
                          <a:spcPts val="0"/>
                        </a:spcBef>
                        <a:spcAft>
                          <a:spcPts val="0"/>
                        </a:spcAft>
                        <a:buClr>
                          <a:srgbClr val="000000"/>
                        </a:buClr>
                        <a:buSzPts val="1400"/>
                        <a:buFont typeface="Arial"/>
                        <a:buNone/>
                      </a:pPr>
                      <a:r>
                        <a:rPr lang="en" sz="2400" b="1" u="none" strike="noStrike" cap="none" dirty="0">
                          <a:solidFill>
                            <a:schemeClr val="lt1"/>
                          </a:solidFill>
                          <a:latin typeface="Fira Sans"/>
                          <a:ea typeface="Fira Sans"/>
                          <a:cs typeface="Fira Sans"/>
                          <a:sym typeface="Fira Sans"/>
                        </a:rPr>
                        <a:t>Always read terms and conditions before confirming anything online</a:t>
                      </a:r>
                      <a:endParaRPr sz="2400" b="1" u="none" strike="noStrike" cap="none" dirty="0">
                        <a:solidFill>
                          <a:schemeClr val="lt1"/>
                        </a:solidFill>
                        <a:latin typeface="Fira Sans"/>
                        <a:ea typeface="Fira Sans"/>
                        <a:cs typeface="Fira Sans"/>
                        <a:sym typeface="Fira Sans"/>
                      </a:endParaRPr>
                    </a:p>
                  </a:txBody>
                  <a:tcPr marL="911763" marR="121868" marT="121868" marB="121868" anchor="ctr">
                    <a:lnL w="9525" cap="flat" cmpd="sng">
                      <a:solidFill>
                        <a:srgbClr val="9E9E9E">
                          <a:alpha val="0"/>
                        </a:srgbClr>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5"/>
                    </a:solidFill>
                  </a:tcPr>
                </a:tc>
                <a:extLst>
                  <a:ext uri="{0D108BD9-81ED-4DB2-BD59-A6C34878D82A}">
                    <a16:rowId xmlns:a16="http://schemas.microsoft.com/office/drawing/2014/main" val="10003"/>
                  </a:ext>
                </a:extLst>
              </a:tr>
            </a:tbl>
          </a:graphicData>
        </a:graphic>
      </p:graphicFrame>
      <p:grpSp>
        <p:nvGrpSpPr>
          <p:cNvPr id="168" name="Google Shape;168;p20"/>
          <p:cNvGrpSpPr/>
          <p:nvPr/>
        </p:nvGrpSpPr>
        <p:grpSpPr>
          <a:xfrm>
            <a:off x="8313145" y="5344145"/>
            <a:ext cx="446800" cy="472341"/>
            <a:chOff x="2792731" y="1613553"/>
            <a:chExt cx="335187" cy="354348"/>
          </a:xfrm>
        </p:grpSpPr>
        <p:sp>
          <p:nvSpPr>
            <p:cNvPr id="169" name="Google Shape;169;p20"/>
            <p:cNvSpPr/>
            <p:nvPr/>
          </p:nvSpPr>
          <p:spPr>
            <a:xfrm>
              <a:off x="2792731" y="1613553"/>
              <a:ext cx="334793" cy="354348"/>
            </a:xfrm>
            <a:custGeom>
              <a:avLst/>
              <a:gdLst/>
              <a:ahLst/>
              <a:cxnLst/>
              <a:rect l="l" t="t" r="r" b="b"/>
              <a:pathLst>
                <a:path w="10204" h="10800" extrusionOk="0">
                  <a:moveTo>
                    <a:pt x="5096" y="0"/>
                  </a:moveTo>
                  <a:lnTo>
                    <a:pt x="631" y="1810"/>
                  </a:lnTo>
                  <a:cubicBezTo>
                    <a:pt x="631" y="1810"/>
                    <a:pt x="0" y="9061"/>
                    <a:pt x="5096" y="10799"/>
                  </a:cubicBezTo>
                  <a:cubicBezTo>
                    <a:pt x="10204" y="9061"/>
                    <a:pt x="9561" y="1810"/>
                    <a:pt x="9561" y="1810"/>
                  </a:cubicBezTo>
                  <a:lnTo>
                    <a:pt x="5096" y="0"/>
                  </a:lnTo>
                  <a:close/>
                </a:path>
              </a:pathLst>
            </a:custGeom>
            <a:solidFill>
              <a:schemeClr val="lt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70" name="Google Shape;170;p20"/>
            <p:cNvSpPr/>
            <p:nvPr/>
          </p:nvSpPr>
          <p:spPr>
            <a:xfrm>
              <a:off x="2960685" y="1613553"/>
              <a:ext cx="167233" cy="353954"/>
            </a:xfrm>
            <a:custGeom>
              <a:avLst/>
              <a:gdLst/>
              <a:ahLst/>
              <a:cxnLst/>
              <a:rect l="l" t="t" r="r" b="b"/>
              <a:pathLst>
                <a:path w="5097" h="10788" extrusionOk="0">
                  <a:moveTo>
                    <a:pt x="1" y="0"/>
                  </a:moveTo>
                  <a:lnTo>
                    <a:pt x="1" y="10787"/>
                  </a:lnTo>
                  <a:cubicBezTo>
                    <a:pt x="5097" y="9061"/>
                    <a:pt x="4466" y="1798"/>
                    <a:pt x="4466" y="1798"/>
                  </a:cubicBezTo>
                  <a:lnTo>
                    <a:pt x="1" y="0"/>
                  </a:lnTo>
                  <a:close/>
                </a:path>
              </a:pathLst>
            </a:custGeom>
            <a:solidFill>
              <a:schemeClr val="dk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71" name="Google Shape;171;p20"/>
            <p:cNvSpPr/>
            <p:nvPr/>
          </p:nvSpPr>
          <p:spPr>
            <a:xfrm>
              <a:off x="2830232" y="1632878"/>
              <a:ext cx="260577" cy="315468"/>
            </a:xfrm>
            <a:custGeom>
              <a:avLst/>
              <a:gdLst/>
              <a:ahLst/>
              <a:cxnLst/>
              <a:rect l="l" t="t" r="r" b="b"/>
              <a:pathLst>
                <a:path w="7942" h="9615" extrusionOk="0">
                  <a:moveTo>
                    <a:pt x="3977" y="161"/>
                  </a:moveTo>
                  <a:lnTo>
                    <a:pt x="7751" y="1697"/>
                  </a:lnTo>
                  <a:cubicBezTo>
                    <a:pt x="7787" y="3233"/>
                    <a:pt x="7573" y="8043"/>
                    <a:pt x="3977" y="9448"/>
                  </a:cubicBezTo>
                  <a:cubicBezTo>
                    <a:pt x="357" y="8043"/>
                    <a:pt x="155" y="3233"/>
                    <a:pt x="191" y="1697"/>
                  </a:cubicBezTo>
                  <a:lnTo>
                    <a:pt x="3977" y="161"/>
                  </a:lnTo>
                  <a:close/>
                  <a:moveTo>
                    <a:pt x="3971" y="1"/>
                  </a:moveTo>
                  <a:cubicBezTo>
                    <a:pt x="3959" y="1"/>
                    <a:pt x="3947" y="6"/>
                    <a:pt x="3941" y="18"/>
                  </a:cubicBezTo>
                  <a:lnTo>
                    <a:pt x="84" y="1578"/>
                  </a:lnTo>
                  <a:cubicBezTo>
                    <a:pt x="60" y="1590"/>
                    <a:pt x="48" y="1626"/>
                    <a:pt x="48" y="1650"/>
                  </a:cubicBezTo>
                  <a:cubicBezTo>
                    <a:pt x="0" y="3162"/>
                    <a:pt x="179" y="8162"/>
                    <a:pt x="3941" y="9615"/>
                  </a:cubicBezTo>
                  <a:lnTo>
                    <a:pt x="4001" y="9615"/>
                  </a:lnTo>
                  <a:cubicBezTo>
                    <a:pt x="7763" y="8162"/>
                    <a:pt x="7942" y="3162"/>
                    <a:pt x="7906" y="1650"/>
                  </a:cubicBezTo>
                  <a:cubicBezTo>
                    <a:pt x="7906" y="1626"/>
                    <a:pt x="7882" y="1590"/>
                    <a:pt x="7858" y="1578"/>
                  </a:cubicBezTo>
                  <a:lnTo>
                    <a:pt x="4001" y="18"/>
                  </a:lnTo>
                  <a:cubicBezTo>
                    <a:pt x="3995" y="6"/>
                    <a:pt x="3983" y="1"/>
                    <a:pt x="3971" y="1"/>
                  </a:cubicBezTo>
                  <a:close/>
                </a:path>
              </a:pathLst>
            </a:custGeom>
            <a:solidFill>
              <a:schemeClr val="accent5"/>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72" name="Google Shape;172;p20"/>
            <p:cNvSpPr/>
            <p:nvPr/>
          </p:nvSpPr>
          <p:spPr>
            <a:xfrm>
              <a:off x="2960324" y="1633468"/>
              <a:ext cx="130092" cy="315271"/>
            </a:xfrm>
            <a:custGeom>
              <a:avLst/>
              <a:gdLst/>
              <a:ahLst/>
              <a:cxnLst/>
              <a:rect l="l" t="t" r="r" b="b"/>
              <a:pathLst>
                <a:path w="3965" h="9609" extrusionOk="0">
                  <a:moveTo>
                    <a:pt x="0" y="0"/>
                  </a:moveTo>
                  <a:lnTo>
                    <a:pt x="0" y="167"/>
                  </a:lnTo>
                  <a:lnTo>
                    <a:pt x="3786" y="1691"/>
                  </a:lnTo>
                  <a:cubicBezTo>
                    <a:pt x="3822" y="3227"/>
                    <a:pt x="3620" y="8037"/>
                    <a:pt x="0" y="9454"/>
                  </a:cubicBezTo>
                  <a:lnTo>
                    <a:pt x="0" y="9609"/>
                  </a:lnTo>
                  <a:lnTo>
                    <a:pt x="36" y="9609"/>
                  </a:lnTo>
                  <a:cubicBezTo>
                    <a:pt x="3798" y="8144"/>
                    <a:pt x="3965" y="3144"/>
                    <a:pt x="3929" y="1632"/>
                  </a:cubicBezTo>
                  <a:cubicBezTo>
                    <a:pt x="3929" y="1608"/>
                    <a:pt x="3917" y="1572"/>
                    <a:pt x="3893" y="1560"/>
                  </a:cubicBezTo>
                  <a:lnTo>
                    <a:pt x="36" y="0"/>
                  </a:lnTo>
                  <a:close/>
                </a:path>
              </a:pathLst>
            </a:custGeom>
            <a:solidFill>
              <a:schemeClr val="accent5"/>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73" name="Google Shape;173;p20"/>
            <p:cNvSpPr/>
            <p:nvPr/>
          </p:nvSpPr>
          <p:spPr>
            <a:xfrm>
              <a:off x="2885320" y="1727830"/>
              <a:ext cx="156668" cy="97479"/>
            </a:xfrm>
            <a:custGeom>
              <a:avLst/>
              <a:gdLst/>
              <a:ahLst/>
              <a:cxnLst/>
              <a:rect l="l" t="t" r="r" b="b"/>
              <a:pathLst>
                <a:path w="4775" h="2971" extrusionOk="0">
                  <a:moveTo>
                    <a:pt x="4488" y="1"/>
                  </a:moveTo>
                  <a:cubicBezTo>
                    <a:pt x="4417" y="1"/>
                    <a:pt x="4345" y="31"/>
                    <a:pt x="4286" y="89"/>
                  </a:cubicBezTo>
                  <a:lnTo>
                    <a:pt x="2155" y="2375"/>
                  </a:lnTo>
                  <a:lnTo>
                    <a:pt x="453" y="1196"/>
                  </a:lnTo>
                  <a:cubicBezTo>
                    <a:pt x="400" y="1163"/>
                    <a:pt x="346" y="1147"/>
                    <a:pt x="294" y="1147"/>
                  </a:cubicBezTo>
                  <a:cubicBezTo>
                    <a:pt x="215" y="1147"/>
                    <a:pt x="141" y="1184"/>
                    <a:pt x="83" y="1256"/>
                  </a:cubicBezTo>
                  <a:cubicBezTo>
                    <a:pt x="0" y="1375"/>
                    <a:pt x="36" y="1542"/>
                    <a:pt x="155" y="1613"/>
                  </a:cubicBezTo>
                  <a:lnTo>
                    <a:pt x="2036" y="2923"/>
                  </a:lnTo>
                  <a:cubicBezTo>
                    <a:pt x="2084" y="2958"/>
                    <a:pt x="2143" y="2970"/>
                    <a:pt x="2191" y="2970"/>
                  </a:cubicBezTo>
                  <a:cubicBezTo>
                    <a:pt x="2262" y="2970"/>
                    <a:pt x="2334" y="2947"/>
                    <a:pt x="2381" y="2899"/>
                  </a:cubicBezTo>
                  <a:lnTo>
                    <a:pt x="4667" y="446"/>
                  </a:lnTo>
                  <a:cubicBezTo>
                    <a:pt x="4774" y="339"/>
                    <a:pt x="4763" y="172"/>
                    <a:pt x="4655" y="65"/>
                  </a:cubicBezTo>
                  <a:cubicBezTo>
                    <a:pt x="4607" y="22"/>
                    <a:pt x="4548" y="1"/>
                    <a:pt x="4488" y="1"/>
                  </a:cubicBezTo>
                  <a:close/>
                </a:path>
              </a:pathLst>
            </a:custGeom>
            <a:solidFill>
              <a:schemeClr val="accent5"/>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74" name="Google Shape;174;p20"/>
            <p:cNvSpPr/>
            <p:nvPr/>
          </p:nvSpPr>
          <p:spPr>
            <a:xfrm>
              <a:off x="2960685" y="1727239"/>
              <a:ext cx="82091" cy="97282"/>
            </a:xfrm>
            <a:custGeom>
              <a:avLst/>
              <a:gdLst/>
              <a:ahLst/>
              <a:cxnLst/>
              <a:rect l="l" t="t" r="r" b="b"/>
              <a:pathLst>
                <a:path w="2502" h="2965" extrusionOk="0">
                  <a:moveTo>
                    <a:pt x="2210" y="1"/>
                  </a:moveTo>
                  <a:cubicBezTo>
                    <a:pt x="2135" y="1"/>
                    <a:pt x="2059" y="31"/>
                    <a:pt x="2001" y="83"/>
                  </a:cubicBezTo>
                  <a:lnTo>
                    <a:pt x="13" y="2250"/>
                  </a:lnTo>
                  <a:lnTo>
                    <a:pt x="13" y="2955"/>
                  </a:lnTo>
                  <a:lnTo>
                    <a:pt x="13" y="2955"/>
                  </a:lnTo>
                  <a:cubicBezTo>
                    <a:pt x="38" y="2937"/>
                    <a:pt x="76" y="2925"/>
                    <a:pt x="96" y="2905"/>
                  </a:cubicBezTo>
                  <a:lnTo>
                    <a:pt x="2394" y="440"/>
                  </a:lnTo>
                  <a:cubicBezTo>
                    <a:pt x="2501" y="345"/>
                    <a:pt x="2477" y="178"/>
                    <a:pt x="2382" y="71"/>
                  </a:cubicBezTo>
                  <a:cubicBezTo>
                    <a:pt x="2333" y="22"/>
                    <a:pt x="2272" y="1"/>
                    <a:pt x="2210" y="1"/>
                  </a:cubicBezTo>
                  <a:close/>
                  <a:moveTo>
                    <a:pt x="13" y="2955"/>
                  </a:moveTo>
                  <a:cubicBezTo>
                    <a:pt x="8" y="2958"/>
                    <a:pt x="4" y="2961"/>
                    <a:pt x="1" y="2965"/>
                  </a:cubicBezTo>
                  <a:lnTo>
                    <a:pt x="13" y="2965"/>
                  </a:lnTo>
                  <a:lnTo>
                    <a:pt x="13" y="2955"/>
                  </a:lnTo>
                  <a:close/>
                </a:path>
              </a:pathLst>
            </a:custGeom>
            <a:solidFill>
              <a:schemeClr val="accent5"/>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grpSp>
      <p:grpSp>
        <p:nvGrpSpPr>
          <p:cNvPr id="175" name="Google Shape;175;p20"/>
          <p:cNvGrpSpPr/>
          <p:nvPr/>
        </p:nvGrpSpPr>
        <p:grpSpPr>
          <a:xfrm>
            <a:off x="8325124" y="2565120"/>
            <a:ext cx="439539" cy="343714"/>
            <a:chOff x="1631716" y="1217044"/>
            <a:chExt cx="329740" cy="257853"/>
          </a:xfrm>
        </p:grpSpPr>
        <p:sp>
          <p:nvSpPr>
            <p:cNvPr id="176" name="Google Shape;176;p20"/>
            <p:cNvSpPr/>
            <p:nvPr/>
          </p:nvSpPr>
          <p:spPr>
            <a:xfrm>
              <a:off x="1754392" y="1390084"/>
              <a:ext cx="84026" cy="84026"/>
            </a:xfrm>
            <a:custGeom>
              <a:avLst/>
              <a:gdLst/>
              <a:ahLst/>
              <a:cxnLst/>
              <a:rect l="l" t="t" r="r" b="b"/>
              <a:pathLst>
                <a:path w="2561" h="2561" extrusionOk="0">
                  <a:moveTo>
                    <a:pt x="1286" y="632"/>
                  </a:moveTo>
                  <a:cubicBezTo>
                    <a:pt x="1644" y="632"/>
                    <a:pt x="1941" y="929"/>
                    <a:pt x="1953" y="1299"/>
                  </a:cubicBezTo>
                  <a:cubicBezTo>
                    <a:pt x="1953" y="1668"/>
                    <a:pt x="1655" y="1965"/>
                    <a:pt x="1286" y="1965"/>
                  </a:cubicBezTo>
                  <a:cubicBezTo>
                    <a:pt x="905" y="1965"/>
                    <a:pt x="608" y="1668"/>
                    <a:pt x="608" y="1299"/>
                  </a:cubicBezTo>
                  <a:cubicBezTo>
                    <a:pt x="608" y="929"/>
                    <a:pt x="905" y="632"/>
                    <a:pt x="1286" y="632"/>
                  </a:cubicBezTo>
                  <a:close/>
                  <a:moveTo>
                    <a:pt x="1286" y="1"/>
                  </a:moveTo>
                  <a:cubicBezTo>
                    <a:pt x="584" y="1"/>
                    <a:pt x="0" y="584"/>
                    <a:pt x="0" y="1287"/>
                  </a:cubicBezTo>
                  <a:cubicBezTo>
                    <a:pt x="0" y="1989"/>
                    <a:pt x="584" y="2561"/>
                    <a:pt x="1286" y="2561"/>
                  </a:cubicBezTo>
                  <a:cubicBezTo>
                    <a:pt x="1977" y="2561"/>
                    <a:pt x="2560" y="2001"/>
                    <a:pt x="2560" y="1287"/>
                  </a:cubicBezTo>
                  <a:cubicBezTo>
                    <a:pt x="2560" y="584"/>
                    <a:pt x="1977" y="1"/>
                    <a:pt x="1286" y="1"/>
                  </a:cubicBezTo>
                  <a:close/>
                </a:path>
              </a:pathLst>
            </a:custGeom>
            <a:solidFill>
              <a:schemeClr val="lt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77" name="Google Shape;177;p20"/>
            <p:cNvSpPr/>
            <p:nvPr/>
          </p:nvSpPr>
          <p:spPr>
            <a:xfrm>
              <a:off x="1718465" y="1333060"/>
              <a:ext cx="155880" cy="49707"/>
            </a:xfrm>
            <a:custGeom>
              <a:avLst/>
              <a:gdLst/>
              <a:ahLst/>
              <a:cxnLst/>
              <a:rect l="l" t="t" r="r" b="b"/>
              <a:pathLst>
                <a:path w="4751" h="1515" extrusionOk="0">
                  <a:moveTo>
                    <a:pt x="2369" y="0"/>
                  </a:moveTo>
                  <a:cubicBezTo>
                    <a:pt x="1500" y="0"/>
                    <a:pt x="679" y="358"/>
                    <a:pt x="95" y="1013"/>
                  </a:cubicBezTo>
                  <a:cubicBezTo>
                    <a:pt x="0" y="1132"/>
                    <a:pt x="12" y="1322"/>
                    <a:pt x="131" y="1441"/>
                  </a:cubicBezTo>
                  <a:cubicBezTo>
                    <a:pt x="186" y="1490"/>
                    <a:pt x="256" y="1515"/>
                    <a:pt x="327" y="1515"/>
                  </a:cubicBezTo>
                  <a:cubicBezTo>
                    <a:pt x="410" y="1515"/>
                    <a:pt x="495" y="1482"/>
                    <a:pt x="560" y="1417"/>
                  </a:cubicBezTo>
                  <a:cubicBezTo>
                    <a:pt x="1024" y="893"/>
                    <a:pt x="1679" y="596"/>
                    <a:pt x="2381" y="596"/>
                  </a:cubicBezTo>
                  <a:cubicBezTo>
                    <a:pt x="3012" y="596"/>
                    <a:pt x="3632" y="846"/>
                    <a:pt x="4084" y="1310"/>
                  </a:cubicBezTo>
                  <a:cubicBezTo>
                    <a:pt x="4132" y="1346"/>
                    <a:pt x="4167" y="1382"/>
                    <a:pt x="4191" y="1417"/>
                  </a:cubicBezTo>
                  <a:cubicBezTo>
                    <a:pt x="4251" y="1489"/>
                    <a:pt x="4322" y="1513"/>
                    <a:pt x="4417" y="1513"/>
                  </a:cubicBezTo>
                  <a:cubicBezTo>
                    <a:pt x="4489" y="1513"/>
                    <a:pt x="4560" y="1489"/>
                    <a:pt x="4608" y="1453"/>
                  </a:cubicBezTo>
                  <a:cubicBezTo>
                    <a:pt x="4739" y="1346"/>
                    <a:pt x="4751" y="1143"/>
                    <a:pt x="4632" y="1024"/>
                  </a:cubicBezTo>
                  <a:cubicBezTo>
                    <a:pt x="4608" y="989"/>
                    <a:pt x="4560" y="941"/>
                    <a:pt x="4513" y="893"/>
                  </a:cubicBezTo>
                  <a:cubicBezTo>
                    <a:pt x="3953" y="310"/>
                    <a:pt x="3191" y="0"/>
                    <a:pt x="2369" y="0"/>
                  </a:cubicBezTo>
                  <a:close/>
                </a:path>
              </a:pathLst>
            </a:custGeom>
            <a:solidFill>
              <a:schemeClr val="lt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78" name="Google Shape;178;p20"/>
            <p:cNvSpPr/>
            <p:nvPr/>
          </p:nvSpPr>
          <p:spPr>
            <a:xfrm>
              <a:off x="1674697" y="1274855"/>
              <a:ext cx="243024" cy="69754"/>
            </a:xfrm>
            <a:custGeom>
              <a:avLst/>
              <a:gdLst/>
              <a:ahLst/>
              <a:cxnLst/>
              <a:rect l="l" t="t" r="r" b="b"/>
              <a:pathLst>
                <a:path w="7407" h="2126" extrusionOk="0">
                  <a:moveTo>
                    <a:pt x="3692" y="0"/>
                  </a:moveTo>
                  <a:cubicBezTo>
                    <a:pt x="2322" y="0"/>
                    <a:pt x="1013" y="584"/>
                    <a:pt x="108" y="1608"/>
                  </a:cubicBezTo>
                  <a:cubicBezTo>
                    <a:pt x="1" y="1727"/>
                    <a:pt x="24" y="1929"/>
                    <a:pt x="143" y="2048"/>
                  </a:cubicBezTo>
                  <a:cubicBezTo>
                    <a:pt x="203" y="2084"/>
                    <a:pt x="274" y="2120"/>
                    <a:pt x="346" y="2120"/>
                  </a:cubicBezTo>
                  <a:cubicBezTo>
                    <a:pt x="441" y="2120"/>
                    <a:pt x="513" y="2084"/>
                    <a:pt x="572" y="2013"/>
                  </a:cubicBezTo>
                  <a:cubicBezTo>
                    <a:pt x="1358" y="1120"/>
                    <a:pt x="2501" y="620"/>
                    <a:pt x="3692" y="620"/>
                  </a:cubicBezTo>
                  <a:cubicBezTo>
                    <a:pt x="4882" y="620"/>
                    <a:pt x="6037" y="1120"/>
                    <a:pt x="6823" y="2013"/>
                  </a:cubicBezTo>
                  <a:cubicBezTo>
                    <a:pt x="6889" y="2086"/>
                    <a:pt x="6978" y="2126"/>
                    <a:pt x="7065" y="2126"/>
                  </a:cubicBezTo>
                  <a:cubicBezTo>
                    <a:pt x="7133" y="2126"/>
                    <a:pt x="7199" y="2101"/>
                    <a:pt x="7252" y="2048"/>
                  </a:cubicBezTo>
                  <a:cubicBezTo>
                    <a:pt x="7382" y="1929"/>
                    <a:pt x="7406" y="1727"/>
                    <a:pt x="7287" y="1608"/>
                  </a:cubicBezTo>
                  <a:cubicBezTo>
                    <a:pt x="6370" y="584"/>
                    <a:pt x="5061" y="0"/>
                    <a:pt x="3692" y="0"/>
                  </a:cubicBezTo>
                  <a:close/>
                </a:path>
              </a:pathLst>
            </a:custGeom>
            <a:solidFill>
              <a:schemeClr val="lt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79" name="Google Shape;179;p20"/>
            <p:cNvSpPr/>
            <p:nvPr/>
          </p:nvSpPr>
          <p:spPr>
            <a:xfrm>
              <a:off x="1631716" y="1217437"/>
              <a:ext cx="329740" cy="88751"/>
            </a:xfrm>
            <a:custGeom>
              <a:avLst/>
              <a:gdLst/>
              <a:ahLst/>
              <a:cxnLst/>
              <a:rect l="l" t="t" r="r" b="b"/>
              <a:pathLst>
                <a:path w="10050" h="2705" extrusionOk="0">
                  <a:moveTo>
                    <a:pt x="5025" y="0"/>
                  </a:moveTo>
                  <a:cubicBezTo>
                    <a:pt x="3144" y="0"/>
                    <a:pt x="1358" y="798"/>
                    <a:pt x="108" y="2203"/>
                  </a:cubicBezTo>
                  <a:cubicBezTo>
                    <a:pt x="1" y="2322"/>
                    <a:pt x="25" y="2512"/>
                    <a:pt x="144" y="2632"/>
                  </a:cubicBezTo>
                  <a:cubicBezTo>
                    <a:pt x="199" y="2681"/>
                    <a:pt x="269" y="2705"/>
                    <a:pt x="340" y="2705"/>
                  </a:cubicBezTo>
                  <a:cubicBezTo>
                    <a:pt x="423" y="2705"/>
                    <a:pt x="508" y="2672"/>
                    <a:pt x="572" y="2608"/>
                  </a:cubicBezTo>
                  <a:cubicBezTo>
                    <a:pt x="1704" y="1334"/>
                    <a:pt x="3323" y="607"/>
                    <a:pt x="5025" y="607"/>
                  </a:cubicBezTo>
                  <a:cubicBezTo>
                    <a:pt x="6716" y="607"/>
                    <a:pt x="8335" y="1334"/>
                    <a:pt x="9466" y="2608"/>
                  </a:cubicBezTo>
                  <a:cubicBezTo>
                    <a:pt x="9526" y="2679"/>
                    <a:pt x="9609" y="2703"/>
                    <a:pt x="9693" y="2703"/>
                  </a:cubicBezTo>
                  <a:cubicBezTo>
                    <a:pt x="9764" y="2703"/>
                    <a:pt x="9847" y="2679"/>
                    <a:pt x="9907" y="2632"/>
                  </a:cubicBezTo>
                  <a:cubicBezTo>
                    <a:pt x="10038" y="2512"/>
                    <a:pt x="10050" y="2322"/>
                    <a:pt x="9931" y="2203"/>
                  </a:cubicBezTo>
                  <a:cubicBezTo>
                    <a:pt x="8681" y="798"/>
                    <a:pt x="6895" y="0"/>
                    <a:pt x="5025" y="0"/>
                  </a:cubicBezTo>
                  <a:close/>
                </a:path>
              </a:pathLst>
            </a:custGeom>
            <a:solidFill>
              <a:schemeClr val="lt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80" name="Google Shape;180;p20"/>
            <p:cNvSpPr/>
            <p:nvPr/>
          </p:nvSpPr>
          <p:spPr>
            <a:xfrm>
              <a:off x="1796586" y="1217044"/>
              <a:ext cx="164477" cy="88718"/>
            </a:xfrm>
            <a:custGeom>
              <a:avLst/>
              <a:gdLst/>
              <a:ahLst/>
              <a:cxnLst/>
              <a:rect l="l" t="t" r="r" b="b"/>
              <a:pathLst>
                <a:path w="5013" h="2704" extrusionOk="0">
                  <a:moveTo>
                    <a:pt x="0" y="0"/>
                  </a:moveTo>
                  <a:lnTo>
                    <a:pt x="0" y="608"/>
                  </a:lnTo>
                  <a:cubicBezTo>
                    <a:pt x="1691" y="608"/>
                    <a:pt x="3310" y="1334"/>
                    <a:pt x="4441" y="2596"/>
                  </a:cubicBezTo>
                  <a:cubicBezTo>
                    <a:pt x="4501" y="2667"/>
                    <a:pt x="4596" y="2703"/>
                    <a:pt x="4668" y="2703"/>
                  </a:cubicBezTo>
                  <a:cubicBezTo>
                    <a:pt x="4739" y="2703"/>
                    <a:pt x="4822" y="2667"/>
                    <a:pt x="4870" y="2632"/>
                  </a:cubicBezTo>
                  <a:cubicBezTo>
                    <a:pt x="4989" y="2513"/>
                    <a:pt x="5013" y="2310"/>
                    <a:pt x="4906" y="2191"/>
                  </a:cubicBezTo>
                  <a:cubicBezTo>
                    <a:pt x="3656" y="798"/>
                    <a:pt x="1858" y="0"/>
                    <a:pt x="0" y="0"/>
                  </a:cubicBezTo>
                  <a:close/>
                </a:path>
              </a:pathLst>
            </a:custGeom>
            <a:solidFill>
              <a:schemeClr val="dk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81" name="Google Shape;181;p20"/>
            <p:cNvSpPr/>
            <p:nvPr/>
          </p:nvSpPr>
          <p:spPr>
            <a:xfrm>
              <a:off x="1796586" y="1274855"/>
              <a:ext cx="120741" cy="69295"/>
            </a:xfrm>
            <a:custGeom>
              <a:avLst/>
              <a:gdLst/>
              <a:ahLst/>
              <a:cxnLst/>
              <a:rect l="l" t="t" r="r" b="b"/>
              <a:pathLst>
                <a:path w="3680" h="2112" extrusionOk="0">
                  <a:moveTo>
                    <a:pt x="0" y="0"/>
                  </a:moveTo>
                  <a:lnTo>
                    <a:pt x="0" y="620"/>
                  </a:lnTo>
                  <a:cubicBezTo>
                    <a:pt x="1191" y="620"/>
                    <a:pt x="2334" y="1120"/>
                    <a:pt x="3120" y="2013"/>
                  </a:cubicBezTo>
                  <a:cubicBezTo>
                    <a:pt x="3186" y="2079"/>
                    <a:pt x="3274" y="2112"/>
                    <a:pt x="3360" y="2112"/>
                  </a:cubicBezTo>
                  <a:cubicBezTo>
                    <a:pt x="3428" y="2112"/>
                    <a:pt x="3495" y="2091"/>
                    <a:pt x="3548" y="2048"/>
                  </a:cubicBezTo>
                  <a:cubicBezTo>
                    <a:pt x="3667" y="1929"/>
                    <a:pt x="3679" y="1727"/>
                    <a:pt x="3584" y="1608"/>
                  </a:cubicBezTo>
                  <a:cubicBezTo>
                    <a:pt x="2679" y="584"/>
                    <a:pt x="1370" y="0"/>
                    <a:pt x="0" y="0"/>
                  </a:cubicBezTo>
                  <a:close/>
                </a:path>
              </a:pathLst>
            </a:custGeom>
            <a:solidFill>
              <a:schemeClr val="dk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82" name="Google Shape;182;p20"/>
            <p:cNvSpPr/>
            <p:nvPr/>
          </p:nvSpPr>
          <p:spPr>
            <a:xfrm>
              <a:off x="1796586" y="1332666"/>
              <a:ext cx="78153" cy="50429"/>
            </a:xfrm>
            <a:custGeom>
              <a:avLst/>
              <a:gdLst/>
              <a:ahLst/>
              <a:cxnLst/>
              <a:rect l="l" t="t" r="r" b="b"/>
              <a:pathLst>
                <a:path w="2382" h="1537" extrusionOk="0">
                  <a:moveTo>
                    <a:pt x="0" y="1"/>
                  </a:moveTo>
                  <a:lnTo>
                    <a:pt x="0" y="608"/>
                  </a:lnTo>
                  <a:cubicBezTo>
                    <a:pt x="655" y="608"/>
                    <a:pt x="1262" y="858"/>
                    <a:pt x="1703" y="1322"/>
                  </a:cubicBezTo>
                  <a:cubicBezTo>
                    <a:pt x="1739" y="1358"/>
                    <a:pt x="1762" y="1394"/>
                    <a:pt x="1810" y="1429"/>
                  </a:cubicBezTo>
                  <a:cubicBezTo>
                    <a:pt x="1870" y="1501"/>
                    <a:pt x="1965" y="1536"/>
                    <a:pt x="2036" y="1536"/>
                  </a:cubicBezTo>
                  <a:cubicBezTo>
                    <a:pt x="2108" y="1536"/>
                    <a:pt x="2179" y="1501"/>
                    <a:pt x="2239" y="1453"/>
                  </a:cubicBezTo>
                  <a:cubicBezTo>
                    <a:pt x="2358" y="1334"/>
                    <a:pt x="2382" y="1144"/>
                    <a:pt x="2274" y="1025"/>
                  </a:cubicBezTo>
                  <a:lnTo>
                    <a:pt x="2143" y="894"/>
                  </a:lnTo>
                  <a:cubicBezTo>
                    <a:pt x="1560" y="310"/>
                    <a:pt x="798" y="1"/>
                    <a:pt x="0" y="1"/>
                  </a:cubicBezTo>
                  <a:close/>
                </a:path>
              </a:pathLst>
            </a:custGeom>
            <a:solidFill>
              <a:schemeClr val="dk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83" name="Google Shape;183;p20"/>
            <p:cNvSpPr/>
            <p:nvPr/>
          </p:nvSpPr>
          <p:spPr>
            <a:xfrm>
              <a:off x="1796586" y="1390871"/>
              <a:ext cx="41833" cy="84026"/>
            </a:xfrm>
            <a:custGeom>
              <a:avLst/>
              <a:gdLst/>
              <a:ahLst/>
              <a:cxnLst/>
              <a:rect l="l" t="t" r="r" b="b"/>
              <a:pathLst>
                <a:path w="1275" h="2561" extrusionOk="0">
                  <a:moveTo>
                    <a:pt x="0" y="1"/>
                  </a:moveTo>
                  <a:lnTo>
                    <a:pt x="0" y="608"/>
                  </a:lnTo>
                  <a:cubicBezTo>
                    <a:pt x="369" y="608"/>
                    <a:pt x="667" y="905"/>
                    <a:pt x="667" y="1275"/>
                  </a:cubicBezTo>
                  <a:cubicBezTo>
                    <a:pt x="667" y="1644"/>
                    <a:pt x="369" y="1941"/>
                    <a:pt x="0" y="1941"/>
                  </a:cubicBezTo>
                  <a:lnTo>
                    <a:pt x="0" y="2560"/>
                  </a:lnTo>
                  <a:cubicBezTo>
                    <a:pt x="691" y="2560"/>
                    <a:pt x="1274" y="1977"/>
                    <a:pt x="1274" y="1275"/>
                  </a:cubicBezTo>
                  <a:cubicBezTo>
                    <a:pt x="1274" y="560"/>
                    <a:pt x="691" y="1"/>
                    <a:pt x="0" y="1"/>
                  </a:cubicBezTo>
                  <a:close/>
                </a:path>
              </a:pathLst>
            </a:custGeom>
            <a:solidFill>
              <a:schemeClr val="dk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grpSp>
      <p:grpSp>
        <p:nvGrpSpPr>
          <p:cNvPr id="184" name="Google Shape;184;p20"/>
          <p:cNvGrpSpPr/>
          <p:nvPr/>
        </p:nvGrpSpPr>
        <p:grpSpPr>
          <a:xfrm>
            <a:off x="8300654" y="4059423"/>
            <a:ext cx="487473" cy="448811"/>
            <a:chOff x="723863" y="1904249"/>
            <a:chExt cx="365700" cy="336696"/>
          </a:xfrm>
        </p:grpSpPr>
        <p:sp>
          <p:nvSpPr>
            <p:cNvPr id="185" name="Google Shape;185;p20"/>
            <p:cNvSpPr/>
            <p:nvPr/>
          </p:nvSpPr>
          <p:spPr>
            <a:xfrm>
              <a:off x="723863" y="1904249"/>
              <a:ext cx="365700" cy="336696"/>
            </a:xfrm>
            <a:custGeom>
              <a:avLst/>
              <a:gdLst/>
              <a:ahLst/>
              <a:cxnLst/>
              <a:rect l="l" t="t" r="r" b="b"/>
              <a:pathLst>
                <a:path w="11146" h="10262" extrusionOk="0">
                  <a:moveTo>
                    <a:pt x="4335" y="689"/>
                  </a:moveTo>
                  <a:lnTo>
                    <a:pt x="4335" y="689"/>
                  </a:lnTo>
                  <a:cubicBezTo>
                    <a:pt x="4061" y="963"/>
                    <a:pt x="3787" y="1320"/>
                    <a:pt x="3573" y="1713"/>
                  </a:cubicBezTo>
                  <a:cubicBezTo>
                    <a:pt x="3358" y="1630"/>
                    <a:pt x="3144" y="1534"/>
                    <a:pt x="2977" y="1439"/>
                  </a:cubicBezTo>
                  <a:cubicBezTo>
                    <a:pt x="3168" y="1284"/>
                    <a:pt x="3370" y="1141"/>
                    <a:pt x="3596" y="1022"/>
                  </a:cubicBezTo>
                  <a:cubicBezTo>
                    <a:pt x="3835" y="879"/>
                    <a:pt x="4085" y="784"/>
                    <a:pt x="4335" y="689"/>
                  </a:cubicBezTo>
                  <a:close/>
                  <a:moveTo>
                    <a:pt x="7311" y="689"/>
                  </a:moveTo>
                  <a:lnTo>
                    <a:pt x="7311" y="689"/>
                  </a:lnTo>
                  <a:cubicBezTo>
                    <a:pt x="7823" y="856"/>
                    <a:pt x="8276" y="1106"/>
                    <a:pt x="8716" y="1439"/>
                  </a:cubicBezTo>
                  <a:cubicBezTo>
                    <a:pt x="8538" y="1534"/>
                    <a:pt x="8323" y="1641"/>
                    <a:pt x="8085" y="1737"/>
                  </a:cubicBezTo>
                  <a:cubicBezTo>
                    <a:pt x="7871" y="1320"/>
                    <a:pt x="7609" y="963"/>
                    <a:pt x="7311" y="689"/>
                  </a:cubicBezTo>
                  <a:close/>
                  <a:moveTo>
                    <a:pt x="5621" y="487"/>
                  </a:moveTo>
                  <a:lnTo>
                    <a:pt x="5621" y="2070"/>
                  </a:lnTo>
                  <a:cubicBezTo>
                    <a:pt x="5037" y="2058"/>
                    <a:pt x="4466" y="1987"/>
                    <a:pt x="3977" y="1856"/>
                  </a:cubicBezTo>
                  <a:cubicBezTo>
                    <a:pt x="4394" y="1082"/>
                    <a:pt x="4978" y="582"/>
                    <a:pt x="5621" y="487"/>
                  </a:cubicBezTo>
                  <a:close/>
                  <a:moveTo>
                    <a:pt x="6049" y="487"/>
                  </a:moveTo>
                  <a:cubicBezTo>
                    <a:pt x="6692" y="570"/>
                    <a:pt x="7252" y="1082"/>
                    <a:pt x="7680" y="1856"/>
                  </a:cubicBezTo>
                  <a:cubicBezTo>
                    <a:pt x="7192" y="1987"/>
                    <a:pt x="6633" y="2058"/>
                    <a:pt x="6049" y="2070"/>
                  </a:cubicBezTo>
                  <a:lnTo>
                    <a:pt x="6049" y="487"/>
                  </a:lnTo>
                  <a:close/>
                  <a:moveTo>
                    <a:pt x="7883" y="2237"/>
                  </a:moveTo>
                  <a:cubicBezTo>
                    <a:pt x="8204" y="2987"/>
                    <a:pt x="8419" y="3904"/>
                    <a:pt x="8442" y="4916"/>
                  </a:cubicBezTo>
                  <a:lnTo>
                    <a:pt x="6049" y="4916"/>
                  </a:lnTo>
                  <a:lnTo>
                    <a:pt x="6049" y="2511"/>
                  </a:lnTo>
                  <a:cubicBezTo>
                    <a:pt x="6704" y="2487"/>
                    <a:pt x="7347" y="2403"/>
                    <a:pt x="7883" y="2237"/>
                  </a:cubicBezTo>
                  <a:close/>
                  <a:moveTo>
                    <a:pt x="9061" y="1701"/>
                  </a:moveTo>
                  <a:cubicBezTo>
                    <a:pt x="9395" y="2046"/>
                    <a:pt x="9716" y="2427"/>
                    <a:pt x="9954" y="2868"/>
                  </a:cubicBezTo>
                  <a:cubicBezTo>
                    <a:pt x="10312" y="3499"/>
                    <a:pt x="10490" y="4201"/>
                    <a:pt x="10514" y="4916"/>
                  </a:cubicBezTo>
                  <a:lnTo>
                    <a:pt x="8871" y="4916"/>
                  </a:lnTo>
                  <a:cubicBezTo>
                    <a:pt x="8847" y="3856"/>
                    <a:pt x="8633" y="2892"/>
                    <a:pt x="8276" y="2106"/>
                  </a:cubicBezTo>
                  <a:cubicBezTo>
                    <a:pt x="8573" y="1987"/>
                    <a:pt x="8835" y="1868"/>
                    <a:pt x="9061" y="1701"/>
                  </a:cubicBezTo>
                  <a:close/>
                  <a:moveTo>
                    <a:pt x="2620" y="1737"/>
                  </a:moveTo>
                  <a:cubicBezTo>
                    <a:pt x="2834" y="1880"/>
                    <a:pt x="3085" y="1999"/>
                    <a:pt x="3370" y="2118"/>
                  </a:cubicBezTo>
                  <a:cubicBezTo>
                    <a:pt x="3013" y="2904"/>
                    <a:pt x="2811" y="3892"/>
                    <a:pt x="2775" y="4928"/>
                  </a:cubicBezTo>
                  <a:lnTo>
                    <a:pt x="1168" y="4928"/>
                  </a:lnTo>
                  <a:cubicBezTo>
                    <a:pt x="1227" y="3725"/>
                    <a:pt x="1727" y="2582"/>
                    <a:pt x="2620" y="1737"/>
                  </a:cubicBezTo>
                  <a:close/>
                  <a:moveTo>
                    <a:pt x="3787" y="2249"/>
                  </a:moveTo>
                  <a:cubicBezTo>
                    <a:pt x="4323" y="2403"/>
                    <a:pt x="4954" y="2487"/>
                    <a:pt x="5621" y="2511"/>
                  </a:cubicBezTo>
                  <a:lnTo>
                    <a:pt x="5621" y="4928"/>
                  </a:lnTo>
                  <a:lnTo>
                    <a:pt x="3215" y="4928"/>
                  </a:lnTo>
                  <a:cubicBezTo>
                    <a:pt x="3251" y="3916"/>
                    <a:pt x="3466" y="2999"/>
                    <a:pt x="3787" y="2249"/>
                  </a:cubicBezTo>
                  <a:close/>
                  <a:moveTo>
                    <a:pt x="8442" y="5368"/>
                  </a:moveTo>
                  <a:cubicBezTo>
                    <a:pt x="8419" y="6380"/>
                    <a:pt x="8204" y="7297"/>
                    <a:pt x="7883" y="8047"/>
                  </a:cubicBezTo>
                  <a:cubicBezTo>
                    <a:pt x="7347" y="7892"/>
                    <a:pt x="6704" y="7809"/>
                    <a:pt x="6049" y="7785"/>
                  </a:cubicBezTo>
                  <a:lnTo>
                    <a:pt x="6049" y="5368"/>
                  </a:lnTo>
                  <a:close/>
                  <a:moveTo>
                    <a:pt x="5621" y="5380"/>
                  </a:moveTo>
                  <a:lnTo>
                    <a:pt x="5621" y="7785"/>
                  </a:lnTo>
                  <a:cubicBezTo>
                    <a:pt x="4954" y="7809"/>
                    <a:pt x="4323" y="7892"/>
                    <a:pt x="3787" y="8059"/>
                  </a:cubicBezTo>
                  <a:cubicBezTo>
                    <a:pt x="3466" y="7309"/>
                    <a:pt x="3251" y="6392"/>
                    <a:pt x="3227" y="5380"/>
                  </a:cubicBezTo>
                  <a:close/>
                  <a:moveTo>
                    <a:pt x="2775" y="5368"/>
                  </a:moveTo>
                  <a:cubicBezTo>
                    <a:pt x="2811" y="6416"/>
                    <a:pt x="3013" y="7392"/>
                    <a:pt x="3370" y="8178"/>
                  </a:cubicBezTo>
                  <a:cubicBezTo>
                    <a:pt x="3108" y="8273"/>
                    <a:pt x="2846" y="8404"/>
                    <a:pt x="2656" y="8535"/>
                  </a:cubicBezTo>
                  <a:cubicBezTo>
                    <a:pt x="2299" y="8202"/>
                    <a:pt x="1989" y="7821"/>
                    <a:pt x="1727" y="7368"/>
                  </a:cubicBezTo>
                  <a:cubicBezTo>
                    <a:pt x="1382" y="6737"/>
                    <a:pt x="1191" y="6047"/>
                    <a:pt x="1168" y="5368"/>
                  </a:cubicBezTo>
                  <a:close/>
                  <a:moveTo>
                    <a:pt x="10526" y="5368"/>
                  </a:moveTo>
                  <a:cubicBezTo>
                    <a:pt x="10514" y="5725"/>
                    <a:pt x="10454" y="6082"/>
                    <a:pt x="10347" y="6440"/>
                  </a:cubicBezTo>
                  <a:cubicBezTo>
                    <a:pt x="10097" y="7249"/>
                    <a:pt x="9633" y="7987"/>
                    <a:pt x="9026" y="8547"/>
                  </a:cubicBezTo>
                  <a:cubicBezTo>
                    <a:pt x="8823" y="8416"/>
                    <a:pt x="8573" y="8285"/>
                    <a:pt x="8299" y="8178"/>
                  </a:cubicBezTo>
                  <a:cubicBezTo>
                    <a:pt x="8657" y="7392"/>
                    <a:pt x="8859" y="6404"/>
                    <a:pt x="8895" y="5368"/>
                  </a:cubicBezTo>
                  <a:close/>
                  <a:moveTo>
                    <a:pt x="3561" y="8559"/>
                  </a:moveTo>
                  <a:cubicBezTo>
                    <a:pt x="3775" y="8940"/>
                    <a:pt x="4001" y="9261"/>
                    <a:pt x="4251" y="9511"/>
                  </a:cubicBezTo>
                  <a:cubicBezTo>
                    <a:pt x="3799" y="9357"/>
                    <a:pt x="3382" y="9130"/>
                    <a:pt x="3001" y="8833"/>
                  </a:cubicBezTo>
                  <a:cubicBezTo>
                    <a:pt x="3168" y="8726"/>
                    <a:pt x="3358" y="8654"/>
                    <a:pt x="3561" y="8559"/>
                  </a:cubicBezTo>
                  <a:close/>
                  <a:moveTo>
                    <a:pt x="8085" y="8583"/>
                  </a:moveTo>
                  <a:cubicBezTo>
                    <a:pt x="8311" y="8654"/>
                    <a:pt x="8502" y="8738"/>
                    <a:pt x="8669" y="8845"/>
                  </a:cubicBezTo>
                  <a:cubicBezTo>
                    <a:pt x="8490" y="8976"/>
                    <a:pt x="8299" y="9119"/>
                    <a:pt x="8085" y="9214"/>
                  </a:cubicBezTo>
                  <a:cubicBezTo>
                    <a:pt x="7871" y="9333"/>
                    <a:pt x="7633" y="9440"/>
                    <a:pt x="7383" y="9535"/>
                  </a:cubicBezTo>
                  <a:cubicBezTo>
                    <a:pt x="7645" y="9261"/>
                    <a:pt x="7883" y="8952"/>
                    <a:pt x="8085" y="8583"/>
                  </a:cubicBezTo>
                  <a:close/>
                  <a:moveTo>
                    <a:pt x="5621" y="8226"/>
                  </a:moveTo>
                  <a:lnTo>
                    <a:pt x="5621" y="9785"/>
                  </a:lnTo>
                  <a:lnTo>
                    <a:pt x="5501" y="9785"/>
                  </a:lnTo>
                  <a:cubicBezTo>
                    <a:pt x="4906" y="9654"/>
                    <a:pt x="4370" y="9154"/>
                    <a:pt x="3977" y="8440"/>
                  </a:cubicBezTo>
                  <a:cubicBezTo>
                    <a:pt x="4466" y="8309"/>
                    <a:pt x="5037" y="8237"/>
                    <a:pt x="5621" y="8226"/>
                  </a:cubicBezTo>
                  <a:close/>
                  <a:moveTo>
                    <a:pt x="6049" y="8202"/>
                  </a:moveTo>
                  <a:cubicBezTo>
                    <a:pt x="6633" y="8226"/>
                    <a:pt x="7192" y="8297"/>
                    <a:pt x="7692" y="8428"/>
                  </a:cubicBezTo>
                  <a:cubicBezTo>
                    <a:pt x="7287" y="9154"/>
                    <a:pt x="6752" y="9654"/>
                    <a:pt x="6168" y="9785"/>
                  </a:cubicBezTo>
                  <a:lnTo>
                    <a:pt x="6049" y="9785"/>
                  </a:lnTo>
                  <a:lnTo>
                    <a:pt x="6049" y="8202"/>
                  </a:lnTo>
                  <a:close/>
                  <a:moveTo>
                    <a:pt x="5832" y="1"/>
                  </a:moveTo>
                  <a:cubicBezTo>
                    <a:pt x="5002" y="1"/>
                    <a:pt x="4160" y="203"/>
                    <a:pt x="3382" y="629"/>
                  </a:cubicBezTo>
                  <a:cubicBezTo>
                    <a:pt x="918" y="1987"/>
                    <a:pt x="1" y="5106"/>
                    <a:pt x="1358" y="7583"/>
                  </a:cubicBezTo>
                  <a:cubicBezTo>
                    <a:pt x="2227" y="9142"/>
                    <a:pt x="3787" y="10083"/>
                    <a:pt x="5454" y="10214"/>
                  </a:cubicBezTo>
                  <a:cubicBezTo>
                    <a:pt x="5573" y="10238"/>
                    <a:pt x="5704" y="10262"/>
                    <a:pt x="5847" y="10262"/>
                  </a:cubicBezTo>
                  <a:cubicBezTo>
                    <a:pt x="5954" y="10262"/>
                    <a:pt x="6085" y="10238"/>
                    <a:pt x="6192" y="10214"/>
                  </a:cubicBezTo>
                  <a:cubicBezTo>
                    <a:pt x="6906" y="10166"/>
                    <a:pt x="7645" y="9964"/>
                    <a:pt x="8311" y="9595"/>
                  </a:cubicBezTo>
                  <a:cubicBezTo>
                    <a:pt x="9514" y="8940"/>
                    <a:pt x="10383" y="7845"/>
                    <a:pt x="10764" y="6535"/>
                  </a:cubicBezTo>
                  <a:cubicBezTo>
                    <a:pt x="11145" y="5249"/>
                    <a:pt x="10990" y="3856"/>
                    <a:pt x="10335" y="2653"/>
                  </a:cubicBezTo>
                  <a:cubicBezTo>
                    <a:pt x="9405" y="963"/>
                    <a:pt x="7645" y="1"/>
                    <a:pt x="5832" y="1"/>
                  </a:cubicBezTo>
                  <a:close/>
                </a:path>
              </a:pathLst>
            </a:custGeom>
            <a:solidFill>
              <a:schemeClr val="lt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86" name="Google Shape;186;p20"/>
            <p:cNvSpPr/>
            <p:nvPr/>
          </p:nvSpPr>
          <p:spPr>
            <a:xfrm>
              <a:off x="915670" y="1904577"/>
              <a:ext cx="173893" cy="336368"/>
            </a:xfrm>
            <a:custGeom>
              <a:avLst/>
              <a:gdLst/>
              <a:ahLst/>
              <a:cxnLst/>
              <a:rect l="l" t="t" r="r" b="b"/>
              <a:pathLst>
                <a:path w="5300" h="10252" extrusionOk="0">
                  <a:moveTo>
                    <a:pt x="1465" y="667"/>
                  </a:moveTo>
                  <a:lnTo>
                    <a:pt x="1465" y="667"/>
                  </a:lnTo>
                  <a:cubicBezTo>
                    <a:pt x="1977" y="846"/>
                    <a:pt x="2453" y="1084"/>
                    <a:pt x="2870" y="1405"/>
                  </a:cubicBezTo>
                  <a:cubicBezTo>
                    <a:pt x="2692" y="1512"/>
                    <a:pt x="2477" y="1620"/>
                    <a:pt x="2239" y="1703"/>
                  </a:cubicBezTo>
                  <a:cubicBezTo>
                    <a:pt x="2025" y="1286"/>
                    <a:pt x="1763" y="953"/>
                    <a:pt x="1465" y="667"/>
                  </a:cubicBezTo>
                  <a:close/>
                  <a:moveTo>
                    <a:pt x="203" y="477"/>
                  </a:moveTo>
                  <a:cubicBezTo>
                    <a:pt x="846" y="560"/>
                    <a:pt x="1406" y="1072"/>
                    <a:pt x="1834" y="1846"/>
                  </a:cubicBezTo>
                  <a:cubicBezTo>
                    <a:pt x="1346" y="1977"/>
                    <a:pt x="787" y="2048"/>
                    <a:pt x="203" y="2060"/>
                  </a:cubicBezTo>
                  <a:lnTo>
                    <a:pt x="203" y="477"/>
                  </a:lnTo>
                  <a:close/>
                  <a:moveTo>
                    <a:pt x="2037" y="2227"/>
                  </a:moveTo>
                  <a:cubicBezTo>
                    <a:pt x="2358" y="2977"/>
                    <a:pt x="2573" y="3894"/>
                    <a:pt x="2596" y="4906"/>
                  </a:cubicBezTo>
                  <a:lnTo>
                    <a:pt x="203" y="4906"/>
                  </a:lnTo>
                  <a:lnTo>
                    <a:pt x="203" y="2501"/>
                  </a:lnTo>
                  <a:cubicBezTo>
                    <a:pt x="858" y="2477"/>
                    <a:pt x="1501" y="2393"/>
                    <a:pt x="2037" y="2227"/>
                  </a:cubicBezTo>
                  <a:close/>
                  <a:moveTo>
                    <a:pt x="3215" y="1703"/>
                  </a:moveTo>
                  <a:cubicBezTo>
                    <a:pt x="3549" y="2036"/>
                    <a:pt x="3870" y="2417"/>
                    <a:pt x="4108" y="2858"/>
                  </a:cubicBezTo>
                  <a:cubicBezTo>
                    <a:pt x="4466" y="3489"/>
                    <a:pt x="4644" y="4191"/>
                    <a:pt x="4668" y="4906"/>
                  </a:cubicBezTo>
                  <a:lnTo>
                    <a:pt x="3025" y="4906"/>
                  </a:lnTo>
                  <a:lnTo>
                    <a:pt x="3025" y="4918"/>
                  </a:lnTo>
                  <a:cubicBezTo>
                    <a:pt x="3001" y="3870"/>
                    <a:pt x="2787" y="2894"/>
                    <a:pt x="2430" y="2108"/>
                  </a:cubicBezTo>
                  <a:cubicBezTo>
                    <a:pt x="2727" y="1989"/>
                    <a:pt x="2989" y="1870"/>
                    <a:pt x="3215" y="1703"/>
                  </a:cubicBezTo>
                  <a:close/>
                  <a:moveTo>
                    <a:pt x="2596" y="5358"/>
                  </a:moveTo>
                  <a:cubicBezTo>
                    <a:pt x="2573" y="6370"/>
                    <a:pt x="2358" y="7287"/>
                    <a:pt x="2037" y="8037"/>
                  </a:cubicBezTo>
                  <a:cubicBezTo>
                    <a:pt x="1501" y="7882"/>
                    <a:pt x="858" y="7775"/>
                    <a:pt x="203" y="7763"/>
                  </a:cubicBezTo>
                  <a:lnTo>
                    <a:pt x="203" y="5358"/>
                  </a:lnTo>
                  <a:close/>
                  <a:moveTo>
                    <a:pt x="4668" y="5370"/>
                  </a:moveTo>
                  <a:cubicBezTo>
                    <a:pt x="4656" y="5715"/>
                    <a:pt x="4597" y="6072"/>
                    <a:pt x="4489" y="6430"/>
                  </a:cubicBezTo>
                  <a:cubicBezTo>
                    <a:pt x="4251" y="7263"/>
                    <a:pt x="3787" y="7966"/>
                    <a:pt x="3168" y="8549"/>
                  </a:cubicBezTo>
                  <a:cubicBezTo>
                    <a:pt x="2954" y="8418"/>
                    <a:pt x="2715" y="8287"/>
                    <a:pt x="2442" y="8180"/>
                  </a:cubicBezTo>
                  <a:cubicBezTo>
                    <a:pt x="2799" y="7394"/>
                    <a:pt x="3001" y="6406"/>
                    <a:pt x="3037" y="5370"/>
                  </a:cubicBezTo>
                  <a:close/>
                  <a:moveTo>
                    <a:pt x="2239" y="8573"/>
                  </a:moveTo>
                  <a:cubicBezTo>
                    <a:pt x="2465" y="8644"/>
                    <a:pt x="2656" y="8728"/>
                    <a:pt x="2823" y="8835"/>
                  </a:cubicBezTo>
                  <a:cubicBezTo>
                    <a:pt x="2644" y="8966"/>
                    <a:pt x="2453" y="9109"/>
                    <a:pt x="2239" y="9204"/>
                  </a:cubicBezTo>
                  <a:cubicBezTo>
                    <a:pt x="2025" y="9323"/>
                    <a:pt x="1787" y="9430"/>
                    <a:pt x="1537" y="9525"/>
                  </a:cubicBezTo>
                  <a:cubicBezTo>
                    <a:pt x="1799" y="9251"/>
                    <a:pt x="2037" y="8942"/>
                    <a:pt x="2239" y="8573"/>
                  </a:cubicBezTo>
                  <a:close/>
                  <a:moveTo>
                    <a:pt x="203" y="8192"/>
                  </a:moveTo>
                  <a:cubicBezTo>
                    <a:pt x="787" y="8216"/>
                    <a:pt x="1346" y="8287"/>
                    <a:pt x="1846" y="8418"/>
                  </a:cubicBezTo>
                  <a:cubicBezTo>
                    <a:pt x="1441" y="9144"/>
                    <a:pt x="906" y="9644"/>
                    <a:pt x="322" y="9775"/>
                  </a:cubicBezTo>
                  <a:lnTo>
                    <a:pt x="203" y="9775"/>
                  </a:lnTo>
                  <a:lnTo>
                    <a:pt x="203" y="8192"/>
                  </a:lnTo>
                  <a:close/>
                  <a:moveTo>
                    <a:pt x="1" y="0"/>
                  </a:moveTo>
                  <a:lnTo>
                    <a:pt x="1" y="10252"/>
                  </a:lnTo>
                  <a:cubicBezTo>
                    <a:pt x="108" y="10252"/>
                    <a:pt x="239" y="10240"/>
                    <a:pt x="334" y="10204"/>
                  </a:cubicBezTo>
                  <a:cubicBezTo>
                    <a:pt x="1049" y="10156"/>
                    <a:pt x="1787" y="9954"/>
                    <a:pt x="2453" y="9585"/>
                  </a:cubicBezTo>
                  <a:cubicBezTo>
                    <a:pt x="3656" y="8930"/>
                    <a:pt x="4513" y="7835"/>
                    <a:pt x="4906" y="6525"/>
                  </a:cubicBezTo>
                  <a:cubicBezTo>
                    <a:pt x="5299" y="5215"/>
                    <a:pt x="5144" y="3834"/>
                    <a:pt x="4478" y="2632"/>
                  </a:cubicBezTo>
                  <a:cubicBezTo>
                    <a:pt x="3549" y="965"/>
                    <a:pt x="1811" y="0"/>
                    <a:pt x="1" y="0"/>
                  </a:cubicBezTo>
                  <a:close/>
                </a:path>
              </a:pathLst>
            </a:custGeom>
            <a:solidFill>
              <a:schemeClr val="dk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grpSp>
      <p:grpSp>
        <p:nvGrpSpPr>
          <p:cNvPr id="187" name="Google Shape;187;p20"/>
          <p:cNvGrpSpPr/>
          <p:nvPr/>
        </p:nvGrpSpPr>
        <p:grpSpPr>
          <a:xfrm>
            <a:off x="8322461" y="1187196"/>
            <a:ext cx="471816" cy="471816"/>
            <a:chOff x="3761929" y="1472437"/>
            <a:chExt cx="353954" cy="353954"/>
          </a:xfrm>
        </p:grpSpPr>
        <p:sp>
          <p:nvSpPr>
            <p:cNvPr id="188" name="Google Shape;188;p20"/>
            <p:cNvSpPr/>
            <p:nvPr/>
          </p:nvSpPr>
          <p:spPr>
            <a:xfrm>
              <a:off x="3761929" y="1472437"/>
              <a:ext cx="353954" cy="353954"/>
            </a:xfrm>
            <a:custGeom>
              <a:avLst/>
              <a:gdLst/>
              <a:ahLst/>
              <a:cxnLst/>
              <a:rect l="l" t="t" r="r" b="b"/>
              <a:pathLst>
                <a:path w="10788" h="10788" extrusionOk="0">
                  <a:moveTo>
                    <a:pt x="5428" y="2929"/>
                  </a:moveTo>
                  <a:cubicBezTo>
                    <a:pt x="6775" y="2929"/>
                    <a:pt x="7859" y="4044"/>
                    <a:pt x="7859" y="5394"/>
                  </a:cubicBezTo>
                  <a:cubicBezTo>
                    <a:pt x="7859" y="6740"/>
                    <a:pt x="6752" y="7847"/>
                    <a:pt x="5406" y="7847"/>
                  </a:cubicBezTo>
                  <a:cubicBezTo>
                    <a:pt x="4049" y="7847"/>
                    <a:pt x="2942" y="6740"/>
                    <a:pt x="2942" y="5394"/>
                  </a:cubicBezTo>
                  <a:cubicBezTo>
                    <a:pt x="2942" y="4037"/>
                    <a:pt x="4049" y="2930"/>
                    <a:pt x="5406" y="2930"/>
                  </a:cubicBezTo>
                  <a:cubicBezTo>
                    <a:pt x="5413" y="2929"/>
                    <a:pt x="5421" y="2929"/>
                    <a:pt x="5428" y="2929"/>
                  </a:cubicBezTo>
                  <a:close/>
                  <a:moveTo>
                    <a:pt x="5025" y="1"/>
                  </a:moveTo>
                  <a:cubicBezTo>
                    <a:pt x="4835" y="1"/>
                    <a:pt x="4668" y="167"/>
                    <a:pt x="4668" y="358"/>
                  </a:cubicBezTo>
                  <a:lnTo>
                    <a:pt x="4668" y="1501"/>
                  </a:lnTo>
                  <a:cubicBezTo>
                    <a:pt x="4109" y="1608"/>
                    <a:pt x="3585" y="1834"/>
                    <a:pt x="3144" y="2144"/>
                  </a:cubicBezTo>
                  <a:lnTo>
                    <a:pt x="2323" y="1322"/>
                  </a:lnTo>
                  <a:cubicBezTo>
                    <a:pt x="2257" y="1257"/>
                    <a:pt x="2168" y="1224"/>
                    <a:pt x="2078" y="1224"/>
                  </a:cubicBezTo>
                  <a:cubicBezTo>
                    <a:pt x="1989" y="1224"/>
                    <a:pt x="1900" y="1257"/>
                    <a:pt x="1834" y="1322"/>
                  </a:cubicBezTo>
                  <a:lnTo>
                    <a:pt x="1322" y="1834"/>
                  </a:lnTo>
                  <a:cubicBezTo>
                    <a:pt x="1191" y="1965"/>
                    <a:pt x="1191" y="2191"/>
                    <a:pt x="1322" y="2322"/>
                  </a:cubicBezTo>
                  <a:lnTo>
                    <a:pt x="2144" y="3144"/>
                  </a:lnTo>
                  <a:cubicBezTo>
                    <a:pt x="1834" y="3584"/>
                    <a:pt x="1608" y="4108"/>
                    <a:pt x="1501" y="4680"/>
                  </a:cubicBezTo>
                  <a:lnTo>
                    <a:pt x="358" y="4680"/>
                  </a:lnTo>
                  <a:cubicBezTo>
                    <a:pt x="168" y="4680"/>
                    <a:pt x="1" y="4835"/>
                    <a:pt x="1" y="5037"/>
                  </a:cubicBezTo>
                  <a:lnTo>
                    <a:pt x="1" y="5763"/>
                  </a:lnTo>
                  <a:cubicBezTo>
                    <a:pt x="1" y="5954"/>
                    <a:pt x="168" y="6120"/>
                    <a:pt x="358" y="6120"/>
                  </a:cubicBezTo>
                  <a:lnTo>
                    <a:pt x="1501" y="6120"/>
                  </a:lnTo>
                  <a:cubicBezTo>
                    <a:pt x="1608" y="6680"/>
                    <a:pt x="1834" y="7204"/>
                    <a:pt x="2144" y="7644"/>
                  </a:cubicBezTo>
                  <a:lnTo>
                    <a:pt x="1322" y="8466"/>
                  </a:lnTo>
                  <a:cubicBezTo>
                    <a:pt x="1191" y="8597"/>
                    <a:pt x="1191" y="8823"/>
                    <a:pt x="1322" y="8954"/>
                  </a:cubicBezTo>
                  <a:lnTo>
                    <a:pt x="1834" y="9466"/>
                  </a:lnTo>
                  <a:cubicBezTo>
                    <a:pt x="1900" y="9532"/>
                    <a:pt x="1989" y="9564"/>
                    <a:pt x="2078" y="9564"/>
                  </a:cubicBezTo>
                  <a:cubicBezTo>
                    <a:pt x="2168" y="9564"/>
                    <a:pt x="2257" y="9532"/>
                    <a:pt x="2323" y="9466"/>
                  </a:cubicBezTo>
                  <a:lnTo>
                    <a:pt x="3144" y="8645"/>
                  </a:lnTo>
                  <a:cubicBezTo>
                    <a:pt x="3585" y="8954"/>
                    <a:pt x="4109" y="9180"/>
                    <a:pt x="4668" y="9287"/>
                  </a:cubicBezTo>
                  <a:lnTo>
                    <a:pt x="4668" y="10430"/>
                  </a:lnTo>
                  <a:cubicBezTo>
                    <a:pt x="4668" y="10621"/>
                    <a:pt x="4835" y="10788"/>
                    <a:pt x="5025" y="10788"/>
                  </a:cubicBezTo>
                  <a:lnTo>
                    <a:pt x="5763" y="10788"/>
                  </a:lnTo>
                  <a:cubicBezTo>
                    <a:pt x="5954" y="10788"/>
                    <a:pt x="6121" y="10621"/>
                    <a:pt x="6121" y="10430"/>
                  </a:cubicBezTo>
                  <a:lnTo>
                    <a:pt x="6121" y="9287"/>
                  </a:lnTo>
                  <a:cubicBezTo>
                    <a:pt x="6680" y="9180"/>
                    <a:pt x="7204" y="8954"/>
                    <a:pt x="7657" y="8645"/>
                  </a:cubicBezTo>
                  <a:lnTo>
                    <a:pt x="8466" y="9466"/>
                  </a:lnTo>
                  <a:cubicBezTo>
                    <a:pt x="8538" y="9532"/>
                    <a:pt x="8627" y="9564"/>
                    <a:pt x="8716" y="9564"/>
                  </a:cubicBezTo>
                  <a:cubicBezTo>
                    <a:pt x="8806" y="9564"/>
                    <a:pt x="8895" y="9532"/>
                    <a:pt x="8966" y="9466"/>
                  </a:cubicBezTo>
                  <a:lnTo>
                    <a:pt x="9466" y="8954"/>
                  </a:lnTo>
                  <a:cubicBezTo>
                    <a:pt x="9597" y="8823"/>
                    <a:pt x="9597" y="8609"/>
                    <a:pt x="9466" y="8466"/>
                  </a:cubicBezTo>
                  <a:lnTo>
                    <a:pt x="8645" y="7644"/>
                  </a:lnTo>
                  <a:cubicBezTo>
                    <a:pt x="8966" y="7204"/>
                    <a:pt x="9181" y="6680"/>
                    <a:pt x="9288" y="6120"/>
                  </a:cubicBezTo>
                  <a:lnTo>
                    <a:pt x="10431" y="6120"/>
                  </a:lnTo>
                  <a:cubicBezTo>
                    <a:pt x="10633" y="6120"/>
                    <a:pt x="10788" y="5954"/>
                    <a:pt x="10788" y="5763"/>
                  </a:cubicBezTo>
                  <a:lnTo>
                    <a:pt x="10788" y="5037"/>
                  </a:lnTo>
                  <a:cubicBezTo>
                    <a:pt x="10788" y="4835"/>
                    <a:pt x="10633" y="4680"/>
                    <a:pt x="10431" y="4680"/>
                  </a:cubicBezTo>
                  <a:lnTo>
                    <a:pt x="9288" y="4680"/>
                  </a:lnTo>
                  <a:cubicBezTo>
                    <a:pt x="9181" y="4108"/>
                    <a:pt x="8966" y="3584"/>
                    <a:pt x="8645" y="3144"/>
                  </a:cubicBezTo>
                  <a:lnTo>
                    <a:pt x="9466" y="2322"/>
                  </a:lnTo>
                  <a:cubicBezTo>
                    <a:pt x="9597" y="2191"/>
                    <a:pt x="9597" y="1965"/>
                    <a:pt x="9466" y="1834"/>
                  </a:cubicBezTo>
                  <a:lnTo>
                    <a:pt x="8966" y="1322"/>
                  </a:lnTo>
                  <a:cubicBezTo>
                    <a:pt x="8895" y="1257"/>
                    <a:pt x="8806" y="1224"/>
                    <a:pt x="8716" y="1224"/>
                  </a:cubicBezTo>
                  <a:cubicBezTo>
                    <a:pt x="8627" y="1224"/>
                    <a:pt x="8538" y="1257"/>
                    <a:pt x="8466" y="1322"/>
                  </a:cubicBezTo>
                  <a:lnTo>
                    <a:pt x="7657" y="2144"/>
                  </a:lnTo>
                  <a:cubicBezTo>
                    <a:pt x="7204" y="1834"/>
                    <a:pt x="6680" y="1608"/>
                    <a:pt x="6121" y="1501"/>
                  </a:cubicBezTo>
                  <a:lnTo>
                    <a:pt x="6121" y="358"/>
                  </a:lnTo>
                  <a:cubicBezTo>
                    <a:pt x="6121" y="167"/>
                    <a:pt x="5954" y="1"/>
                    <a:pt x="5763" y="1"/>
                  </a:cubicBezTo>
                  <a:close/>
                </a:path>
              </a:pathLst>
            </a:custGeom>
            <a:solidFill>
              <a:schemeClr val="lt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89" name="Google Shape;189;p20"/>
            <p:cNvSpPr/>
            <p:nvPr/>
          </p:nvSpPr>
          <p:spPr>
            <a:xfrm>
              <a:off x="3939299" y="1472437"/>
              <a:ext cx="176583" cy="353561"/>
            </a:xfrm>
            <a:custGeom>
              <a:avLst/>
              <a:gdLst/>
              <a:ahLst/>
              <a:cxnLst/>
              <a:rect l="l" t="t" r="r" b="b"/>
              <a:pathLst>
                <a:path w="5382" h="10776" extrusionOk="0">
                  <a:moveTo>
                    <a:pt x="0" y="1"/>
                  </a:moveTo>
                  <a:lnTo>
                    <a:pt x="0" y="2930"/>
                  </a:lnTo>
                  <a:cubicBezTo>
                    <a:pt x="1346" y="2930"/>
                    <a:pt x="2453" y="4037"/>
                    <a:pt x="2453" y="5394"/>
                  </a:cubicBezTo>
                  <a:cubicBezTo>
                    <a:pt x="2453" y="6740"/>
                    <a:pt x="1346" y="7847"/>
                    <a:pt x="0" y="7847"/>
                  </a:cubicBezTo>
                  <a:lnTo>
                    <a:pt x="0" y="10776"/>
                  </a:lnTo>
                  <a:lnTo>
                    <a:pt x="357" y="10776"/>
                  </a:lnTo>
                  <a:cubicBezTo>
                    <a:pt x="548" y="10776"/>
                    <a:pt x="715" y="10609"/>
                    <a:pt x="715" y="10419"/>
                  </a:cubicBezTo>
                  <a:lnTo>
                    <a:pt x="715" y="9276"/>
                  </a:lnTo>
                  <a:cubicBezTo>
                    <a:pt x="1274" y="9168"/>
                    <a:pt x="1798" y="8942"/>
                    <a:pt x="2251" y="8633"/>
                  </a:cubicBezTo>
                  <a:lnTo>
                    <a:pt x="3060" y="9454"/>
                  </a:lnTo>
                  <a:cubicBezTo>
                    <a:pt x="3132" y="9520"/>
                    <a:pt x="3221" y="9552"/>
                    <a:pt x="3310" y="9552"/>
                  </a:cubicBezTo>
                  <a:cubicBezTo>
                    <a:pt x="3400" y="9552"/>
                    <a:pt x="3489" y="9520"/>
                    <a:pt x="3560" y="9454"/>
                  </a:cubicBezTo>
                  <a:lnTo>
                    <a:pt x="4060" y="8942"/>
                  </a:lnTo>
                  <a:cubicBezTo>
                    <a:pt x="4191" y="8811"/>
                    <a:pt x="4191" y="8585"/>
                    <a:pt x="4060" y="8454"/>
                  </a:cubicBezTo>
                  <a:lnTo>
                    <a:pt x="3239" y="7632"/>
                  </a:lnTo>
                  <a:cubicBezTo>
                    <a:pt x="3560" y="7192"/>
                    <a:pt x="3775" y="6668"/>
                    <a:pt x="3882" y="6108"/>
                  </a:cubicBezTo>
                  <a:lnTo>
                    <a:pt x="5025" y="6108"/>
                  </a:lnTo>
                  <a:cubicBezTo>
                    <a:pt x="5227" y="6108"/>
                    <a:pt x="5382" y="5942"/>
                    <a:pt x="5382" y="5751"/>
                  </a:cubicBezTo>
                  <a:lnTo>
                    <a:pt x="5382" y="5013"/>
                  </a:lnTo>
                  <a:cubicBezTo>
                    <a:pt x="5382" y="4835"/>
                    <a:pt x="5227" y="4680"/>
                    <a:pt x="5025" y="4680"/>
                  </a:cubicBezTo>
                  <a:lnTo>
                    <a:pt x="3882" y="4680"/>
                  </a:lnTo>
                  <a:cubicBezTo>
                    <a:pt x="3775" y="4108"/>
                    <a:pt x="3560" y="3584"/>
                    <a:pt x="3239" y="3144"/>
                  </a:cubicBezTo>
                  <a:lnTo>
                    <a:pt x="4060" y="2322"/>
                  </a:lnTo>
                  <a:cubicBezTo>
                    <a:pt x="4191" y="2191"/>
                    <a:pt x="4191" y="1965"/>
                    <a:pt x="4060" y="1834"/>
                  </a:cubicBezTo>
                  <a:lnTo>
                    <a:pt x="3560" y="1322"/>
                  </a:lnTo>
                  <a:cubicBezTo>
                    <a:pt x="3489" y="1257"/>
                    <a:pt x="3400" y="1224"/>
                    <a:pt x="3310" y="1224"/>
                  </a:cubicBezTo>
                  <a:cubicBezTo>
                    <a:pt x="3221" y="1224"/>
                    <a:pt x="3132" y="1257"/>
                    <a:pt x="3060" y="1322"/>
                  </a:cubicBezTo>
                  <a:lnTo>
                    <a:pt x="2251" y="2144"/>
                  </a:lnTo>
                  <a:cubicBezTo>
                    <a:pt x="1798" y="1834"/>
                    <a:pt x="1274" y="1608"/>
                    <a:pt x="715" y="1501"/>
                  </a:cubicBezTo>
                  <a:lnTo>
                    <a:pt x="715" y="358"/>
                  </a:lnTo>
                  <a:cubicBezTo>
                    <a:pt x="715" y="167"/>
                    <a:pt x="548" y="1"/>
                    <a:pt x="357" y="1"/>
                  </a:cubicBezTo>
                  <a:close/>
                </a:path>
              </a:pathLst>
            </a:custGeom>
            <a:solidFill>
              <a:schemeClr val="dk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90" name="Google Shape;190;p20"/>
            <p:cNvSpPr/>
            <p:nvPr/>
          </p:nvSpPr>
          <p:spPr>
            <a:xfrm>
              <a:off x="3931884" y="1498226"/>
              <a:ext cx="14469" cy="14863"/>
            </a:xfrm>
            <a:custGeom>
              <a:avLst/>
              <a:gdLst/>
              <a:ahLst/>
              <a:cxnLst/>
              <a:rect l="l" t="t" r="r" b="b"/>
              <a:pathLst>
                <a:path w="441" h="453" extrusionOk="0">
                  <a:moveTo>
                    <a:pt x="226" y="0"/>
                  </a:moveTo>
                  <a:cubicBezTo>
                    <a:pt x="95" y="0"/>
                    <a:pt x="0" y="108"/>
                    <a:pt x="0" y="227"/>
                  </a:cubicBezTo>
                  <a:cubicBezTo>
                    <a:pt x="0" y="346"/>
                    <a:pt x="95" y="453"/>
                    <a:pt x="226" y="453"/>
                  </a:cubicBezTo>
                  <a:cubicBezTo>
                    <a:pt x="345" y="453"/>
                    <a:pt x="441" y="346"/>
                    <a:pt x="441" y="227"/>
                  </a:cubicBezTo>
                  <a:cubicBezTo>
                    <a:pt x="441" y="108"/>
                    <a:pt x="345" y="0"/>
                    <a:pt x="226" y="0"/>
                  </a:cubicBezTo>
                  <a:close/>
                </a:path>
              </a:pathLst>
            </a:custGeom>
            <a:solidFill>
              <a:srgbClr val="FFFFFF"/>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91" name="Google Shape;191;p20"/>
            <p:cNvSpPr/>
            <p:nvPr/>
          </p:nvSpPr>
          <p:spPr>
            <a:xfrm>
              <a:off x="4032644" y="1540321"/>
              <a:ext cx="16077" cy="14666"/>
            </a:xfrm>
            <a:custGeom>
              <a:avLst/>
              <a:gdLst/>
              <a:ahLst/>
              <a:cxnLst/>
              <a:rect l="l" t="t" r="r" b="b"/>
              <a:pathLst>
                <a:path w="490" h="447" extrusionOk="0">
                  <a:moveTo>
                    <a:pt x="249" y="0"/>
                  </a:moveTo>
                  <a:cubicBezTo>
                    <a:pt x="191" y="0"/>
                    <a:pt x="132" y="21"/>
                    <a:pt x="84" y="63"/>
                  </a:cubicBezTo>
                  <a:cubicBezTo>
                    <a:pt x="1" y="146"/>
                    <a:pt x="1" y="289"/>
                    <a:pt x="84" y="384"/>
                  </a:cubicBezTo>
                  <a:cubicBezTo>
                    <a:pt x="132" y="426"/>
                    <a:pt x="191" y="447"/>
                    <a:pt x="249" y="447"/>
                  </a:cubicBezTo>
                  <a:cubicBezTo>
                    <a:pt x="307" y="447"/>
                    <a:pt x="364" y="426"/>
                    <a:pt x="406" y="384"/>
                  </a:cubicBezTo>
                  <a:cubicBezTo>
                    <a:pt x="489" y="289"/>
                    <a:pt x="489" y="146"/>
                    <a:pt x="406" y="63"/>
                  </a:cubicBezTo>
                  <a:cubicBezTo>
                    <a:pt x="364" y="21"/>
                    <a:pt x="307" y="0"/>
                    <a:pt x="249" y="0"/>
                  </a:cubicBezTo>
                  <a:close/>
                </a:path>
              </a:pathLst>
            </a:custGeom>
            <a:solidFill>
              <a:srgbClr val="FFFFFF"/>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92" name="Google Shape;192;p20"/>
            <p:cNvSpPr/>
            <p:nvPr/>
          </p:nvSpPr>
          <p:spPr>
            <a:xfrm>
              <a:off x="4075625" y="1641967"/>
              <a:ext cx="14502" cy="14502"/>
            </a:xfrm>
            <a:custGeom>
              <a:avLst/>
              <a:gdLst/>
              <a:ahLst/>
              <a:cxnLst/>
              <a:rect l="l" t="t" r="r" b="b"/>
              <a:pathLst>
                <a:path w="442" h="442" extrusionOk="0">
                  <a:moveTo>
                    <a:pt x="215" y="1"/>
                  </a:moveTo>
                  <a:cubicBezTo>
                    <a:pt x="96" y="1"/>
                    <a:pt x="1" y="96"/>
                    <a:pt x="1" y="227"/>
                  </a:cubicBezTo>
                  <a:cubicBezTo>
                    <a:pt x="1" y="346"/>
                    <a:pt x="96" y="441"/>
                    <a:pt x="215" y="441"/>
                  </a:cubicBezTo>
                  <a:cubicBezTo>
                    <a:pt x="346" y="441"/>
                    <a:pt x="441" y="346"/>
                    <a:pt x="441" y="227"/>
                  </a:cubicBezTo>
                  <a:cubicBezTo>
                    <a:pt x="441" y="96"/>
                    <a:pt x="346" y="1"/>
                    <a:pt x="215" y="1"/>
                  </a:cubicBezTo>
                  <a:close/>
                </a:path>
              </a:pathLst>
            </a:custGeom>
            <a:solidFill>
              <a:srgbClr val="FFFFFF"/>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93" name="Google Shape;193;p20"/>
            <p:cNvSpPr/>
            <p:nvPr/>
          </p:nvSpPr>
          <p:spPr>
            <a:xfrm>
              <a:off x="4032644" y="1743842"/>
              <a:ext cx="16077" cy="14568"/>
            </a:xfrm>
            <a:custGeom>
              <a:avLst/>
              <a:gdLst/>
              <a:ahLst/>
              <a:cxnLst/>
              <a:rect l="l" t="t" r="r" b="b"/>
              <a:pathLst>
                <a:path w="490" h="444" extrusionOk="0">
                  <a:moveTo>
                    <a:pt x="251" y="0"/>
                  </a:moveTo>
                  <a:cubicBezTo>
                    <a:pt x="194" y="0"/>
                    <a:pt x="138" y="21"/>
                    <a:pt x="96" y="63"/>
                  </a:cubicBezTo>
                  <a:cubicBezTo>
                    <a:pt x="1" y="146"/>
                    <a:pt x="1" y="289"/>
                    <a:pt x="96" y="373"/>
                  </a:cubicBezTo>
                  <a:cubicBezTo>
                    <a:pt x="138" y="420"/>
                    <a:pt x="194" y="444"/>
                    <a:pt x="251" y="444"/>
                  </a:cubicBezTo>
                  <a:cubicBezTo>
                    <a:pt x="307" y="444"/>
                    <a:pt x="364" y="420"/>
                    <a:pt x="406" y="373"/>
                  </a:cubicBezTo>
                  <a:cubicBezTo>
                    <a:pt x="489" y="289"/>
                    <a:pt x="489" y="146"/>
                    <a:pt x="406" y="63"/>
                  </a:cubicBezTo>
                  <a:cubicBezTo>
                    <a:pt x="364" y="21"/>
                    <a:pt x="307" y="0"/>
                    <a:pt x="251" y="0"/>
                  </a:cubicBezTo>
                  <a:close/>
                </a:path>
              </a:pathLst>
            </a:custGeom>
            <a:solidFill>
              <a:srgbClr val="FFFFFF"/>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94" name="Google Shape;194;p20"/>
            <p:cNvSpPr/>
            <p:nvPr/>
          </p:nvSpPr>
          <p:spPr>
            <a:xfrm>
              <a:off x="3931884" y="1785346"/>
              <a:ext cx="14469" cy="14863"/>
            </a:xfrm>
            <a:custGeom>
              <a:avLst/>
              <a:gdLst/>
              <a:ahLst/>
              <a:cxnLst/>
              <a:rect l="l" t="t" r="r" b="b"/>
              <a:pathLst>
                <a:path w="441" h="453" extrusionOk="0">
                  <a:moveTo>
                    <a:pt x="226" y="0"/>
                  </a:moveTo>
                  <a:cubicBezTo>
                    <a:pt x="95" y="0"/>
                    <a:pt x="0" y="108"/>
                    <a:pt x="0" y="227"/>
                  </a:cubicBezTo>
                  <a:cubicBezTo>
                    <a:pt x="0" y="346"/>
                    <a:pt x="95" y="453"/>
                    <a:pt x="226" y="453"/>
                  </a:cubicBezTo>
                  <a:cubicBezTo>
                    <a:pt x="345" y="453"/>
                    <a:pt x="441" y="346"/>
                    <a:pt x="441" y="227"/>
                  </a:cubicBezTo>
                  <a:cubicBezTo>
                    <a:pt x="441" y="108"/>
                    <a:pt x="345" y="0"/>
                    <a:pt x="226" y="0"/>
                  </a:cubicBezTo>
                  <a:close/>
                </a:path>
              </a:pathLst>
            </a:custGeom>
            <a:solidFill>
              <a:srgbClr val="FFFFFF"/>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95" name="Google Shape;195;p20"/>
            <p:cNvSpPr/>
            <p:nvPr/>
          </p:nvSpPr>
          <p:spPr>
            <a:xfrm>
              <a:off x="3829517" y="1743546"/>
              <a:ext cx="16044" cy="14863"/>
            </a:xfrm>
            <a:custGeom>
              <a:avLst/>
              <a:gdLst/>
              <a:ahLst/>
              <a:cxnLst/>
              <a:rect l="l" t="t" r="r" b="b"/>
              <a:pathLst>
                <a:path w="489" h="453" extrusionOk="0">
                  <a:moveTo>
                    <a:pt x="249" y="1"/>
                  </a:moveTo>
                  <a:cubicBezTo>
                    <a:pt x="191" y="1"/>
                    <a:pt x="132" y="24"/>
                    <a:pt x="84" y="72"/>
                  </a:cubicBezTo>
                  <a:cubicBezTo>
                    <a:pt x="1" y="155"/>
                    <a:pt x="1" y="298"/>
                    <a:pt x="84" y="382"/>
                  </a:cubicBezTo>
                  <a:cubicBezTo>
                    <a:pt x="132" y="429"/>
                    <a:pt x="191" y="453"/>
                    <a:pt x="249" y="453"/>
                  </a:cubicBezTo>
                  <a:cubicBezTo>
                    <a:pt x="307" y="453"/>
                    <a:pt x="364" y="429"/>
                    <a:pt x="405" y="382"/>
                  </a:cubicBezTo>
                  <a:cubicBezTo>
                    <a:pt x="489" y="298"/>
                    <a:pt x="489" y="155"/>
                    <a:pt x="405" y="72"/>
                  </a:cubicBezTo>
                  <a:cubicBezTo>
                    <a:pt x="364" y="24"/>
                    <a:pt x="307" y="1"/>
                    <a:pt x="249" y="1"/>
                  </a:cubicBezTo>
                  <a:close/>
                </a:path>
              </a:pathLst>
            </a:custGeom>
            <a:solidFill>
              <a:srgbClr val="FFFFFF"/>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96" name="Google Shape;196;p20"/>
            <p:cNvSpPr/>
            <p:nvPr/>
          </p:nvSpPr>
          <p:spPr>
            <a:xfrm>
              <a:off x="3788111" y="1641967"/>
              <a:ext cx="14863" cy="14502"/>
            </a:xfrm>
            <a:custGeom>
              <a:avLst/>
              <a:gdLst/>
              <a:ahLst/>
              <a:cxnLst/>
              <a:rect l="l" t="t" r="r" b="b"/>
              <a:pathLst>
                <a:path w="453" h="442" extrusionOk="0">
                  <a:moveTo>
                    <a:pt x="227" y="1"/>
                  </a:moveTo>
                  <a:cubicBezTo>
                    <a:pt x="108" y="1"/>
                    <a:pt x="1" y="96"/>
                    <a:pt x="1" y="227"/>
                  </a:cubicBezTo>
                  <a:cubicBezTo>
                    <a:pt x="1" y="346"/>
                    <a:pt x="108" y="441"/>
                    <a:pt x="227" y="441"/>
                  </a:cubicBezTo>
                  <a:cubicBezTo>
                    <a:pt x="358" y="441"/>
                    <a:pt x="453" y="346"/>
                    <a:pt x="453" y="227"/>
                  </a:cubicBezTo>
                  <a:cubicBezTo>
                    <a:pt x="453" y="96"/>
                    <a:pt x="358" y="1"/>
                    <a:pt x="227" y="1"/>
                  </a:cubicBezTo>
                  <a:close/>
                </a:path>
              </a:pathLst>
            </a:custGeom>
            <a:solidFill>
              <a:srgbClr val="FFFFFF"/>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197" name="Google Shape;197;p20"/>
            <p:cNvSpPr/>
            <p:nvPr/>
          </p:nvSpPr>
          <p:spPr>
            <a:xfrm>
              <a:off x="3829517" y="1540321"/>
              <a:ext cx="16044" cy="14666"/>
            </a:xfrm>
            <a:custGeom>
              <a:avLst/>
              <a:gdLst/>
              <a:ahLst/>
              <a:cxnLst/>
              <a:rect l="l" t="t" r="r" b="b"/>
              <a:pathLst>
                <a:path w="489" h="447" extrusionOk="0">
                  <a:moveTo>
                    <a:pt x="249" y="0"/>
                  </a:moveTo>
                  <a:cubicBezTo>
                    <a:pt x="191" y="0"/>
                    <a:pt x="132" y="21"/>
                    <a:pt x="84" y="63"/>
                  </a:cubicBezTo>
                  <a:cubicBezTo>
                    <a:pt x="1" y="146"/>
                    <a:pt x="1" y="289"/>
                    <a:pt x="84" y="384"/>
                  </a:cubicBezTo>
                  <a:cubicBezTo>
                    <a:pt x="132" y="426"/>
                    <a:pt x="191" y="447"/>
                    <a:pt x="249" y="447"/>
                  </a:cubicBezTo>
                  <a:cubicBezTo>
                    <a:pt x="307" y="447"/>
                    <a:pt x="364" y="426"/>
                    <a:pt x="405" y="384"/>
                  </a:cubicBezTo>
                  <a:cubicBezTo>
                    <a:pt x="489" y="289"/>
                    <a:pt x="489" y="146"/>
                    <a:pt x="405" y="63"/>
                  </a:cubicBezTo>
                  <a:cubicBezTo>
                    <a:pt x="364" y="21"/>
                    <a:pt x="307" y="0"/>
                    <a:pt x="249" y="0"/>
                  </a:cubicBezTo>
                  <a:close/>
                </a:path>
              </a:pathLst>
            </a:custGeom>
            <a:solidFill>
              <a:srgbClr val="FFFFFF"/>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grpSp>
      <p:graphicFrame>
        <p:nvGraphicFramePr>
          <p:cNvPr id="198" name="Google Shape;198;p20"/>
          <p:cNvGraphicFramePr/>
          <p:nvPr>
            <p:extLst>
              <p:ext uri="{D42A27DB-BD31-4B8C-83A1-F6EECF244321}">
                <p14:modId xmlns:p14="http://schemas.microsoft.com/office/powerpoint/2010/main" val="3452733262"/>
              </p:ext>
            </p:extLst>
          </p:nvPr>
        </p:nvGraphicFramePr>
        <p:xfrm>
          <a:off x="92585" y="1007394"/>
          <a:ext cx="3740586" cy="5357357"/>
        </p:xfrm>
        <a:graphic>
          <a:graphicData uri="http://schemas.openxmlformats.org/drawingml/2006/table">
            <a:tbl>
              <a:tblPr>
                <a:noFill/>
              </a:tblPr>
              <a:tblGrid>
                <a:gridCol w="3740586">
                  <a:extLst>
                    <a:ext uri="{9D8B030D-6E8A-4147-A177-3AD203B41FA5}">
                      <a16:colId xmlns:a16="http://schemas.microsoft.com/office/drawing/2014/main" val="20000"/>
                    </a:ext>
                  </a:extLst>
                </a:gridCol>
              </a:tblGrid>
              <a:tr h="1162297">
                <a:tc>
                  <a:txBody>
                    <a:bodyPr/>
                    <a:lstStyle/>
                    <a:p>
                      <a:pPr marL="0" marR="0" lvl="0" indent="0" algn="l" rtl="0">
                        <a:lnSpc>
                          <a:spcPct val="100000"/>
                        </a:lnSpc>
                        <a:spcBef>
                          <a:spcPts val="0"/>
                        </a:spcBef>
                        <a:spcAft>
                          <a:spcPts val="0"/>
                        </a:spcAft>
                        <a:buClr>
                          <a:srgbClr val="000000"/>
                        </a:buClr>
                        <a:buSzPts val="1400"/>
                        <a:buFont typeface="Arial"/>
                        <a:buNone/>
                      </a:pPr>
                      <a:r>
                        <a:rPr lang="en" sz="2400" b="1" u="none" strike="noStrike" cap="none" dirty="0">
                          <a:solidFill>
                            <a:schemeClr val="lt1"/>
                          </a:solidFill>
                          <a:latin typeface="Fira Sans"/>
                          <a:ea typeface="Fira Sans"/>
                          <a:cs typeface="Fira Sans"/>
                          <a:sym typeface="Fira Sans"/>
                        </a:rPr>
                        <a:t>Respect the privacy of others</a:t>
                      </a:r>
                      <a:endParaRPr sz="2400" b="1" u="none" strike="noStrike" cap="none" dirty="0">
                        <a:solidFill>
                          <a:schemeClr val="lt1"/>
                        </a:solidFill>
                        <a:latin typeface="Fira Sans"/>
                        <a:ea typeface="Fira Sans"/>
                        <a:cs typeface="Fira Sans"/>
                        <a:sym typeface="Fira Sans"/>
                      </a:endParaRPr>
                    </a:p>
                  </a:txBody>
                  <a:tcPr marL="911763" marR="121868" marT="121868" marB="121868" anchor="ctr">
                    <a:lnL w="9525" cap="flat" cmpd="sng">
                      <a:solidFill>
                        <a:srgbClr val="9E9E9E">
                          <a:alpha val="0"/>
                        </a:srgbClr>
                      </a:solidFill>
                      <a:prstDash val="solid"/>
                      <a:round/>
                      <a:headEnd type="none" w="sm" len="sm"/>
                      <a:tailEnd type="none" w="sm" len="sm"/>
                    </a:lnL>
                    <a:lnR w="38100" cap="flat" cmpd="sng">
                      <a:solidFill>
                        <a:srgbClr val="FFFFFF"/>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162297">
                <a:tc>
                  <a:txBody>
                    <a:bodyPr/>
                    <a:lstStyle/>
                    <a:p>
                      <a:pPr fontAlgn="base"/>
                      <a:r>
                        <a:rPr lang="en-IN" sz="2400" b="1" i="0" u="none" strike="noStrike" cap="none" dirty="0">
                          <a:solidFill>
                            <a:schemeClr val="lt1"/>
                          </a:solidFill>
                          <a:latin typeface="Fira Sans"/>
                          <a:ea typeface="+mn-ea"/>
                          <a:cs typeface="+mn-cs"/>
                          <a:sym typeface="Arial"/>
                        </a:rPr>
                        <a:t>Be mindful of sharing your information online</a:t>
                      </a:r>
                    </a:p>
                  </a:txBody>
                  <a:tcPr marL="911763" marR="121868" marT="121868" marB="121868" anchor="ctr">
                    <a:lnL w="9525" cap="flat" cmpd="sng">
                      <a:solidFill>
                        <a:srgbClr val="9E9E9E">
                          <a:alpha val="0"/>
                        </a:srgbClr>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1"/>
                  </a:ext>
                </a:extLst>
              </a:tr>
              <a:tr h="1147268">
                <a:tc>
                  <a:txBody>
                    <a:bodyPr/>
                    <a:lstStyle/>
                    <a:p>
                      <a:pPr marL="0" marR="0" lvl="0" indent="0" algn="l" rtl="0">
                        <a:lnSpc>
                          <a:spcPct val="100000"/>
                        </a:lnSpc>
                        <a:spcBef>
                          <a:spcPts val="0"/>
                        </a:spcBef>
                        <a:spcAft>
                          <a:spcPts val="0"/>
                        </a:spcAft>
                        <a:buClr>
                          <a:srgbClr val="000000"/>
                        </a:buClr>
                        <a:buSzPts val="1400"/>
                        <a:buFont typeface="Arial"/>
                        <a:buNone/>
                      </a:pPr>
                      <a:r>
                        <a:rPr lang="en" sz="2400" b="1" u="none" strike="noStrike" cap="none" dirty="0">
                          <a:solidFill>
                            <a:schemeClr val="lt1"/>
                          </a:solidFill>
                          <a:latin typeface="Fira Sans"/>
                          <a:ea typeface="Fira Sans"/>
                          <a:cs typeface="Fira Sans"/>
                          <a:sym typeface="Fira Sans"/>
                        </a:rPr>
                        <a:t>Be polite and kind while online</a:t>
                      </a:r>
                      <a:endParaRPr sz="2400" b="1" u="none" strike="noStrike" cap="none" dirty="0">
                        <a:solidFill>
                          <a:schemeClr val="lt1"/>
                        </a:solidFill>
                        <a:latin typeface="Fira Sans"/>
                        <a:ea typeface="Fira Sans"/>
                        <a:cs typeface="Fira Sans"/>
                        <a:sym typeface="Fira Sans"/>
                      </a:endParaRPr>
                    </a:p>
                  </a:txBody>
                  <a:tcPr marL="911763" marR="121868" marT="121868" marB="121868" anchor="ctr">
                    <a:lnL w="9525" cap="flat" cmpd="sng">
                      <a:solidFill>
                        <a:srgbClr val="9E9E9E">
                          <a:alpha val="0"/>
                        </a:srgbClr>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4"/>
                    </a:solidFill>
                  </a:tcPr>
                </a:tc>
                <a:extLst>
                  <a:ext uri="{0D108BD9-81ED-4DB2-BD59-A6C34878D82A}">
                    <a16:rowId xmlns:a16="http://schemas.microsoft.com/office/drawing/2014/main" val="10002"/>
                  </a:ext>
                </a:extLst>
              </a:tr>
              <a:tr h="1147268">
                <a:tc>
                  <a:txBody>
                    <a:bodyPr/>
                    <a:lstStyle/>
                    <a:p>
                      <a:pPr marL="0" marR="0" lvl="0" indent="0" algn="l" rtl="0">
                        <a:lnSpc>
                          <a:spcPct val="100000"/>
                        </a:lnSpc>
                        <a:spcBef>
                          <a:spcPts val="0"/>
                        </a:spcBef>
                        <a:spcAft>
                          <a:spcPts val="0"/>
                        </a:spcAft>
                        <a:buClr>
                          <a:srgbClr val="000000"/>
                        </a:buClr>
                        <a:buSzPts val="1400"/>
                        <a:buFont typeface="Arial"/>
                        <a:buNone/>
                      </a:pPr>
                      <a:r>
                        <a:rPr lang="en-IN" sz="2400" b="1" i="0" u="none" strike="noStrike" cap="none" dirty="0">
                          <a:solidFill>
                            <a:schemeClr val="lt1"/>
                          </a:solidFill>
                          <a:latin typeface="Fira Sans"/>
                          <a:ea typeface="+mn-ea"/>
                          <a:cs typeface="+mn-cs"/>
                          <a:sym typeface="Arial"/>
                        </a:rPr>
                        <a:t>Use cyber spaces responsibly for yourself and others</a:t>
                      </a:r>
                      <a:endParaRPr sz="2400" b="1" i="0" u="none" strike="noStrike" cap="none" dirty="0">
                        <a:solidFill>
                          <a:schemeClr val="lt1"/>
                        </a:solidFill>
                        <a:latin typeface="Fira Sans"/>
                        <a:ea typeface="Fira Sans"/>
                        <a:cs typeface="Fira Sans"/>
                        <a:sym typeface="Fira Sans"/>
                      </a:endParaRPr>
                    </a:p>
                  </a:txBody>
                  <a:tcPr marL="911763" marR="121868" marT="121868" marB="121868" anchor="ctr">
                    <a:lnL w="9525" cap="flat" cmpd="sng">
                      <a:solidFill>
                        <a:srgbClr val="9E9E9E">
                          <a:alpha val="0"/>
                        </a:srgbClr>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5"/>
                    </a:solidFill>
                  </a:tcPr>
                </a:tc>
                <a:extLst>
                  <a:ext uri="{0D108BD9-81ED-4DB2-BD59-A6C34878D82A}">
                    <a16:rowId xmlns:a16="http://schemas.microsoft.com/office/drawing/2014/main" val="10003"/>
                  </a:ext>
                </a:extLst>
              </a:tr>
            </a:tbl>
          </a:graphicData>
        </a:graphic>
      </p:graphicFrame>
      <p:grpSp>
        <p:nvGrpSpPr>
          <p:cNvPr id="199" name="Google Shape;199;p20"/>
          <p:cNvGrpSpPr/>
          <p:nvPr/>
        </p:nvGrpSpPr>
        <p:grpSpPr>
          <a:xfrm>
            <a:off x="299997" y="4968475"/>
            <a:ext cx="503569" cy="564130"/>
            <a:chOff x="2792731" y="1613553"/>
            <a:chExt cx="335187" cy="354348"/>
          </a:xfrm>
        </p:grpSpPr>
        <p:sp>
          <p:nvSpPr>
            <p:cNvPr id="200" name="Google Shape;200;p20"/>
            <p:cNvSpPr/>
            <p:nvPr/>
          </p:nvSpPr>
          <p:spPr>
            <a:xfrm>
              <a:off x="2792731" y="1613553"/>
              <a:ext cx="334793" cy="354348"/>
            </a:xfrm>
            <a:custGeom>
              <a:avLst/>
              <a:gdLst/>
              <a:ahLst/>
              <a:cxnLst/>
              <a:rect l="l" t="t" r="r" b="b"/>
              <a:pathLst>
                <a:path w="10204" h="10800" extrusionOk="0">
                  <a:moveTo>
                    <a:pt x="5096" y="0"/>
                  </a:moveTo>
                  <a:lnTo>
                    <a:pt x="631" y="1810"/>
                  </a:lnTo>
                  <a:cubicBezTo>
                    <a:pt x="631" y="1810"/>
                    <a:pt x="0" y="9061"/>
                    <a:pt x="5096" y="10799"/>
                  </a:cubicBezTo>
                  <a:cubicBezTo>
                    <a:pt x="10204" y="9061"/>
                    <a:pt x="9561" y="1810"/>
                    <a:pt x="9561" y="1810"/>
                  </a:cubicBezTo>
                  <a:lnTo>
                    <a:pt x="5096" y="0"/>
                  </a:lnTo>
                  <a:close/>
                </a:path>
              </a:pathLst>
            </a:custGeom>
            <a:solidFill>
              <a:schemeClr val="lt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201" name="Google Shape;201;p20"/>
            <p:cNvSpPr/>
            <p:nvPr/>
          </p:nvSpPr>
          <p:spPr>
            <a:xfrm>
              <a:off x="2960685" y="1613553"/>
              <a:ext cx="167233" cy="353954"/>
            </a:xfrm>
            <a:custGeom>
              <a:avLst/>
              <a:gdLst/>
              <a:ahLst/>
              <a:cxnLst/>
              <a:rect l="l" t="t" r="r" b="b"/>
              <a:pathLst>
                <a:path w="5097" h="10788" extrusionOk="0">
                  <a:moveTo>
                    <a:pt x="1" y="0"/>
                  </a:moveTo>
                  <a:lnTo>
                    <a:pt x="1" y="10787"/>
                  </a:lnTo>
                  <a:cubicBezTo>
                    <a:pt x="5097" y="9061"/>
                    <a:pt x="4466" y="1798"/>
                    <a:pt x="4466" y="1798"/>
                  </a:cubicBezTo>
                  <a:lnTo>
                    <a:pt x="1" y="0"/>
                  </a:lnTo>
                  <a:close/>
                </a:path>
              </a:pathLst>
            </a:custGeom>
            <a:solidFill>
              <a:schemeClr val="dk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202" name="Google Shape;202;p20"/>
            <p:cNvSpPr/>
            <p:nvPr/>
          </p:nvSpPr>
          <p:spPr>
            <a:xfrm>
              <a:off x="2830232" y="1632878"/>
              <a:ext cx="260577" cy="315468"/>
            </a:xfrm>
            <a:custGeom>
              <a:avLst/>
              <a:gdLst/>
              <a:ahLst/>
              <a:cxnLst/>
              <a:rect l="l" t="t" r="r" b="b"/>
              <a:pathLst>
                <a:path w="7942" h="9615" extrusionOk="0">
                  <a:moveTo>
                    <a:pt x="3977" y="161"/>
                  </a:moveTo>
                  <a:lnTo>
                    <a:pt x="7751" y="1697"/>
                  </a:lnTo>
                  <a:cubicBezTo>
                    <a:pt x="7787" y="3233"/>
                    <a:pt x="7573" y="8043"/>
                    <a:pt x="3977" y="9448"/>
                  </a:cubicBezTo>
                  <a:cubicBezTo>
                    <a:pt x="357" y="8043"/>
                    <a:pt x="155" y="3233"/>
                    <a:pt x="191" y="1697"/>
                  </a:cubicBezTo>
                  <a:lnTo>
                    <a:pt x="3977" y="161"/>
                  </a:lnTo>
                  <a:close/>
                  <a:moveTo>
                    <a:pt x="3971" y="1"/>
                  </a:moveTo>
                  <a:cubicBezTo>
                    <a:pt x="3959" y="1"/>
                    <a:pt x="3947" y="6"/>
                    <a:pt x="3941" y="18"/>
                  </a:cubicBezTo>
                  <a:lnTo>
                    <a:pt x="84" y="1578"/>
                  </a:lnTo>
                  <a:cubicBezTo>
                    <a:pt x="60" y="1590"/>
                    <a:pt x="48" y="1626"/>
                    <a:pt x="48" y="1650"/>
                  </a:cubicBezTo>
                  <a:cubicBezTo>
                    <a:pt x="0" y="3162"/>
                    <a:pt x="179" y="8162"/>
                    <a:pt x="3941" y="9615"/>
                  </a:cubicBezTo>
                  <a:lnTo>
                    <a:pt x="4001" y="9615"/>
                  </a:lnTo>
                  <a:cubicBezTo>
                    <a:pt x="7763" y="8162"/>
                    <a:pt x="7942" y="3162"/>
                    <a:pt x="7906" y="1650"/>
                  </a:cubicBezTo>
                  <a:cubicBezTo>
                    <a:pt x="7906" y="1626"/>
                    <a:pt x="7882" y="1590"/>
                    <a:pt x="7858" y="1578"/>
                  </a:cubicBezTo>
                  <a:lnTo>
                    <a:pt x="4001" y="18"/>
                  </a:lnTo>
                  <a:cubicBezTo>
                    <a:pt x="3995" y="6"/>
                    <a:pt x="3983" y="1"/>
                    <a:pt x="3971" y="1"/>
                  </a:cubicBezTo>
                  <a:close/>
                </a:path>
              </a:pathLst>
            </a:custGeom>
            <a:solidFill>
              <a:schemeClr val="accent5"/>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203" name="Google Shape;203;p20"/>
            <p:cNvSpPr/>
            <p:nvPr/>
          </p:nvSpPr>
          <p:spPr>
            <a:xfrm>
              <a:off x="2960324" y="1633468"/>
              <a:ext cx="130092" cy="315271"/>
            </a:xfrm>
            <a:custGeom>
              <a:avLst/>
              <a:gdLst/>
              <a:ahLst/>
              <a:cxnLst/>
              <a:rect l="l" t="t" r="r" b="b"/>
              <a:pathLst>
                <a:path w="3965" h="9609" extrusionOk="0">
                  <a:moveTo>
                    <a:pt x="0" y="0"/>
                  </a:moveTo>
                  <a:lnTo>
                    <a:pt x="0" y="167"/>
                  </a:lnTo>
                  <a:lnTo>
                    <a:pt x="3786" y="1691"/>
                  </a:lnTo>
                  <a:cubicBezTo>
                    <a:pt x="3822" y="3227"/>
                    <a:pt x="3620" y="8037"/>
                    <a:pt x="0" y="9454"/>
                  </a:cubicBezTo>
                  <a:lnTo>
                    <a:pt x="0" y="9609"/>
                  </a:lnTo>
                  <a:lnTo>
                    <a:pt x="36" y="9609"/>
                  </a:lnTo>
                  <a:cubicBezTo>
                    <a:pt x="3798" y="8144"/>
                    <a:pt x="3965" y="3144"/>
                    <a:pt x="3929" y="1632"/>
                  </a:cubicBezTo>
                  <a:cubicBezTo>
                    <a:pt x="3929" y="1608"/>
                    <a:pt x="3917" y="1572"/>
                    <a:pt x="3893" y="1560"/>
                  </a:cubicBezTo>
                  <a:lnTo>
                    <a:pt x="36" y="0"/>
                  </a:lnTo>
                  <a:close/>
                </a:path>
              </a:pathLst>
            </a:custGeom>
            <a:solidFill>
              <a:schemeClr val="accent5"/>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204" name="Google Shape;204;p20"/>
            <p:cNvSpPr/>
            <p:nvPr/>
          </p:nvSpPr>
          <p:spPr>
            <a:xfrm>
              <a:off x="2885320" y="1727830"/>
              <a:ext cx="156668" cy="97479"/>
            </a:xfrm>
            <a:custGeom>
              <a:avLst/>
              <a:gdLst/>
              <a:ahLst/>
              <a:cxnLst/>
              <a:rect l="l" t="t" r="r" b="b"/>
              <a:pathLst>
                <a:path w="4775" h="2971" extrusionOk="0">
                  <a:moveTo>
                    <a:pt x="4488" y="1"/>
                  </a:moveTo>
                  <a:cubicBezTo>
                    <a:pt x="4417" y="1"/>
                    <a:pt x="4345" y="31"/>
                    <a:pt x="4286" y="89"/>
                  </a:cubicBezTo>
                  <a:lnTo>
                    <a:pt x="2155" y="2375"/>
                  </a:lnTo>
                  <a:lnTo>
                    <a:pt x="453" y="1196"/>
                  </a:lnTo>
                  <a:cubicBezTo>
                    <a:pt x="400" y="1163"/>
                    <a:pt x="346" y="1147"/>
                    <a:pt x="294" y="1147"/>
                  </a:cubicBezTo>
                  <a:cubicBezTo>
                    <a:pt x="215" y="1147"/>
                    <a:pt x="141" y="1184"/>
                    <a:pt x="83" y="1256"/>
                  </a:cubicBezTo>
                  <a:cubicBezTo>
                    <a:pt x="0" y="1375"/>
                    <a:pt x="36" y="1542"/>
                    <a:pt x="155" y="1613"/>
                  </a:cubicBezTo>
                  <a:lnTo>
                    <a:pt x="2036" y="2923"/>
                  </a:lnTo>
                  <a:cubicBezTo>
                    <a:pt x="2084" y="2958"/>
                    <a:pt x="2143" y="2970"/>
                    <a:pt x="2191" y="2970"/>
                  </a:cubicBezTo>
                  <a:cubicBezTo>
                    <a:pt x="2262" y="2970"/>
                    <a:pt x="2334" y="2947"/>
                    <a:pt x="2381" y="2899"/>
                  </a:cubicBezTo>
                  <a:lnTo>
                    <a:pt x="4667" y="446"/>
                  </a:lnTo>
                  <a:cubicBezTo>
                    <a:pt x="4774" y="339"/>
                    <a:pt x="4763" y="172"/>
                    <a:pt x="4655" y="65"/>
                  </a:cubicBezTo>
                  <a:cubicBezTo>
                    <a:pt x="4607" y="22"/>
                    <a:pt x="4548" y="1"/>
                    <a:pt x="4488" y="1"/>
                  </a:cubicBezTo>
                  <a:close/>
                </a:path>
              </a:pathLst>
            </a:custGeom>
            <a:solidFill>
              <a:schemeClr val="accent5"/>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205" name="Google Shape;205;p20"/>
            <p:cNvSpPr/>
            <p:nvPr/>
          </p:nvSpPr>
          <p:spPr>
            <a:xfrm>
              <a:off x="2960685" y="1727239"/>
              <a:ext cx="82091" cy="97282"/>
            </a:xfrm>
            <a:custGeom>
              <a:avLst/>
              <a:gdLst/>
              <a:ahLst/>
              <a:cxnLst/>
              <a:rect l="l" t="t" r="r" b="b"/>
              <a:pathLst>
                <a:path w="2502" h="2965" extrusionOk="0">
                  <a:moveTo>
                    <a:pt x="2210" y="1"/>
                  </a:moveTo>
                  <a:cubicBezTo>
                    <a:pt x="2135" y="1"/>
                    <a:pt x="2059" y="31"/>
                    <a:pt x="2001" y="83"/>
                  </a:cubicBezTo>
                  <a:lnTo>
                    <a:pt x="13" y="2250"/>
                  </a:lnTo>
                  <a:lnTo>
                    <a:pt x="13" y="2955"/>
                  </a:lnTo>
                  <a:lnTo>
                    <a:pt x="13" y="2955"/>
                  </a:lnTo>
                  <a:cubicBezTo>
                    <a:pt x="38" y="2937"/>
                    <a:pt x="76" y="2925"/>
                    <a:pt x="96" y="2905"/>
                  </a:cubicBezTo>
                  <a:lnTo>
                    <a:pt x="2394" y="440"/>
                  </a:lnTo>
                  <a:cubicBezTo>
                    <a:pt x="2501" y="345"/>
                    <a:pt x="2477" y="178"/>
                    <a:pt x="2382" y="71"/>
                  </a:cubicBezTo>
                  <a:cubicBezTo>
                    <a:pt x="2333" y="22"/>
                    <a:pt x="2272" y="1"/>
                    <a:pt x="2210" y="1"/>
                  </a:cubicBezTo>
                  <a:close/>
                  <a:moveTo>
                    <a:pt x="13" y="2955"/>
                  </a:moveTo>
                  <a:cubicBezTo>
                    <a:pt x="8" y="2958"/>
                    <a:pt x="4" y="2961"/>
                    <a:pt x="1" y="2965"/>
                  </a:cubicBezTo>
                  <a:lnTo>
                    <a:pt x="13" y="2965"/>
                  </a:lnTo>
                  <a:lnTo>
                    <a:pt x="13" y="2955"/>
                  </a:lnTo>
                  <a:close/>
                </a:path>
              </a:pathLst>
            </a:custGeom>
            <a:solidFill>
              <a:schemeClr val="accent5"/>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grpSp>
      <p:grpSp>
        <p:nvGrpSpPr>
          <p:cNvPr id="206" name="Google Shape;206;p20"/>
          <p:cNvGrpSpPr/>
          <p:nvPr/>
        </p:nvGrpSpPr>
        <p:grpSpPr>
          <a:xfrm>
            <a:off x="288248" y="2565120"/>
            <a:ext cx="528276" cy="343714"/>
            <a:chOff x="1631716" y="1217044"/>
            <a:chExt cx="329740" cy="257853"/>
          </a:xfrm>
        </p:grpSpPr>
        <p:sp>
          <p:nvSpPr>
            <p:cNvPr id="207" name="Google Shape;207;p20"/>
            <p:cNvSpPr/>
            <p:nvPr/>
          </p:nvSpPr>
          <p:spPr>
            <a:xfrm>
              <a:off x="1754392" y="1390084"/>
              <a:ext cx="84026" cy="84026"/>
            </a:xfrm>
            <a:custGeom>
              <a:avLst/>
              <a:gdLst/>
              <a:ahLst/>
              <a:cxnLst/>
              <a:rect l="l" t="t" r="r" b="b"/>
              <a:pathLst>
                <a:path w="2561" h="2561" extrusionOk="0">
                  <a:moveTo>
                    <a:pt x="1286" y="632"/>
                  </a:moveTo>
                  <a:cubicBezTo>
                    <a:pt x="1644" y="632"/>
                    <a:pt x="1941" y="929"/>
                    <a:pt x="1953" y="1299"/>
                  </a:cubicBezTo>
                  <a:cubicBezTo>
                    <a:pt x="1953" y="1668"/>
                    <a:pt x="1655" y="1965"/>
                    <a:pt x="1286" y="1965"/>
                  </a:cubicBezTo>
                  <a:cubicBezTo>
                    <a:pt x="905" y="1965"/>
                    <a:pt x="608" y="1668"/>
                    <a:pt x="608" y="1299"/>
                  </a:cubicBezTo>
                  <a:cubicBezTo>
                    <a:pt x="608" y="929"/>
                    <a:pt x="905" y="632"/>
                    <a:pt x="1286" y="632"/>
                  </a:cubicBezTo>
                  <a:close/>
                  <a:moveTo>
                    <a:pt x="1286" y="1"/>
                  </a:moveTo>
                  <a:cubicBezTo>
                    <a:pt x="584" y="1"/>
                    <a:pt x="0" y="584"/>
                    <a:pt x="0" y="1287"/>
                  </a:cubicBezTo>
                  <a:cubicBezTo>
                    <a:pt x="0" y="1989"/>
                    <a:pt x="584" y="2561"/>
                    <a:pt x="1286" y="2561"/>
                  </a:cubicBezTo>
                  <a:cubicBezTo>
                    <a:pt x="1977" y="2561"/>
                    <a:pt x="2560" y="2001"/>
                    <a:pt x="2560" y="1287"/>
                  </a:cubicBezTo>
                  <a:cubicBezTo>
                    <a:pt x="2560" y="584"/>
                    <a:pt x="1977" y="1"/>
                    <a:pt x="1286" y="1"/>
                  </a:cubicBezTo>
                  <a:close/>
                </a:path>
              </a:pathLst>
            </a:custGeom>
            <a:solidFill>
              <a:schemeClr val="lt2"/>
            </a:solidFill>
            <a:ln>
              <a:noFill/>
            </a:ln>
          </p:spPr>
          <p:txBody>
            <a:bodyPr spcFirstLastPara="1" wrap="square" lIns="121868" tIns="121868" rIns="121868" bIns="121868" anchor="ctr" anchorCtr="0">
              <a:noAutofit/>
            </a:bodyPr>
            <a:lstStyle/>
            <a:p>
              <a:pPr defTabSz="1218895">
                <a:buClr>
                  <a:srgbClr val="000000"/>
                </a:buClr>
                <a:buSzPts val="1400"/>
              </a:pPr>
              <a:endParaRPr sz="1866" kern="0" dirty="0">
                <a:solidFill>
                  <a:srgbClr val="000000"/>
                </a:solidFill>
                <a:latin typeface="Arial"/>
                <a:ea typeface="Arial"/>
                <a:cs typeface="Arial"/>
                <a:sym typeface="Arial"/>
              </a:endParaRPr>
            </a:p>
          </p:txBody>
        </p:sp>
        <p:sp>
          <p:nvSpPr>
            <p:cNvPr id="208" name="Google Shape;208;p20"/>
            <p:cNvSpPr/>
            <p:nvPr/>
          </p:nvSpPr>
          <p:spPr>
            <a:xfrm>
              <a:off x="1718465" y="1333060"/>
              <a:ext cx="155880" cy="49707"/>
            </a:xfrm>
            <a:custGeom>
              <a:avLst/>
              <a:gdLst/>
              <a:ahLst/>
              <a:cxnLst/>
              <a:rect l="l" t="t" r="r" b="b"/>
              <a:pathLst>
                <a:path w="4751" h="1515" extrusionOk="0">
                  <a:moveTo>
                    <a:pt x="2369" y="0"/>
                  </a:moveTo>
                  <a:cubicBezTo>
                    <a:pt x="1500" y="0"/>
                    <a:pt x="679" y="358"/>
                    <a:pt x="95" y="1013"/>
                  </a:cubicBezTo>
                  <a:cubicBezTo>
                    <a:pt x="0" y="1132"/>
                    <a:pt x="12" y="1322"/>
                    <a:pt x="131" y="1441"/>
                  </a:cubicBezTo>
                  <a:cubicBezTo>
                    <a:pt x="186" y="1490"/>
                    <a:pt x="256" y="1515"/>
                    <a:pt x="327" y="1515"/>
                  </a:cubicBezTo>
                  <a:cubicBezTo>
                    <a:pt x="410" y="1515"/>
                    <a:pt x="495" y="1482"/>
                    <a:pt x="560" y="1417"/>
                  </a:cubicBezTo>
                  <a:cubicBezTo>
                    <a:pt x="1024" y="893"/>
                    <a:pt x="1679" y="596"/>
                    <a:pt x="2381" y="596"/>
                  </a:cubicBezTo>
                  <a:cubicBezTo>
                    <a:pt x="3012" y="596"/>
                    <a:pt x="3632" y="846"/>
                    <a:pt x="4084" y="1310"/>
                  </a:cubicBezTo>
                  <a:cubicBezTo>
                    <a:pt x="4132" y="1346"/>
                    <a:pt x="4167" y="1382"/>
                    <a:pt x="4191" y="1417"/>
                  </a:cubicBezTo>
                  <a:cubicBezTo>
                    <a:pt x="4251" y="1489"/>
                    <a:pt x="4322" y="1513"/>
                    <a:pt x="4417" y="1513"/>
                  </a:cubicBezTo>
                  <a:cubicBezTo>
                    <a:pt x="4489" y="1513"/>
                    <a:pt x="4560" y="1489"/>
                    <a:pt x="4608" y="1453"/>
                  </a:cubicBezTo>
                  <a:cubicBezTo>
                    <a:pt x="4739" y="1346"/>
                    <a:pt x="4751" y="1143"/>
                    <a:pt x="4632" y="1024"/>
                  </a:cubicBezTo>
                  <a:cubicBezTo>
                    <a:pt x="4608" y="989"/>
                    <a:pt x="4560" y="941"/>
                    <a:pt x="4513" y="893"/>
                  </a:cubicBezTo>
                  <a:cubicBezTo>
                    <a:pt x="3953" y="310"/>
                    <a:pt x="3191" y="0"/>
                    <a:pt x="2369" y="0"/>
                  </a:cubicBezTo>
                  <a:close/>
                </a:path>
              </a:pathLst>
            </a:custGeom>
            <a:solidFill>
              <a:schemeClr val="lt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209" name="Google Shape;209;p20"/>
            <p:cNvSpPr/>
            <p:nvPr/>
          </p:nvSpPr>
          <p:spPr>
            <a:xfrm>
              <a:off x="1674697" y="1274855"/>
              <a:ext cx="243024" cy="69754"/>
            </a:xfrm>
            <a:custGeom>
              <a:avLst/>
              <a:gdLst/>
              <a:ahLst/>
              <a:cxnLst/>
              <a:rect l="l" t="t" r="r" b="b"/>
              <a:pathLst>
                <a:path w="7407" h="2126" extrusionOk="0">
                  <a:moveTo>
                    <a:pt x="3692" y="0"/>
                  </a:moveTo>
                  <a:cubicBezTo>
                    <a:pt x="2322" y="0"/>
                    <a:pt x="1013" y="584"/>
                    <a:pt x="108" y="1608"/>
                  </a:cubicBezTo>
                  <a:cubicBezTo>
                    <a:pt x="1" y="1727"/>
                    <a:pt x="24" y="1929"/>
                    <a:pt x="143" y="2048"/>
                  </a:cubicBezTo>
                  <a:cubicBezTo>
                    <a:pt x="203" y="2084"/>
                    <a:pt x="274" y="2120"/>
                    <a:pt x="346" y="2120"/>
                  </a:cubicBezTo>
                  <a:cubicBezTo>
                    <a:pt x="441" y="2120"/>
                    <a:pt x="513" y="2084"/>
                    <a:pt x="572" y="2013"/>
                  </a:cubicBezTo>
                  <a:cubicBezTo>
                    <a:pt x="1358" y="1120"/>
                    <a:pt x="2501" y="620"/>
                    <a:pt x="3692" y="620"/>
                  </a:cubicBezTo>
                  <a:cubicBezTo>
                    <a:pt x="4882" y="620"/>
                    <a:pt x="6037" y="1120"/>
                    <a:pt x="6823" y="2013"/>
                  </a:cubicBezTo>
                  <a:cubicBezTo>
                    <a:pt x="6889" y="2086"/>
                    <a:pt x="6978" y="2126"/>
                    <a:pt x="7065" y="2126"/>
                  </a:cubicBezTo>
                  <a:cubicBezTo>
                    <a:pt x="7133" y="2126"/>
                    <a:pt x="7199" y="2101"/>
                    <a:pt x="7252" y="2048"/>
                  </a:cubicBezTo>
                  <a:cubicBezTo>
                    <a:pt x="7382" y="1929"/>
                    <a:pt x="7406" y="1727"/>
                    <a:pt x="7287" y="1608"/>
                  </a:cubicBezTo>
                  <a:cubicBezTo>
                    <a:pt x="6370" y="584"/>
                    <a:pt x="5061" y="0"/>
                    <a:pt x="3692" y="0"/>
                  </a:cubicBezTo>
                  <a:close/>
                </a:path>
              </a:pathLst>
            </a:custGeom>
            <a:solidFill>
              <a:schemeClr val="lt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210" name="Google Shape;210;p20"/>
            <p:cNvSpPr/>
            <p:nvPr/>
          </p:nvSpPr>
          <p:spPr>
            <a:xfrm>
              <a:off x="1631716" y="1217437"/>
              <a:ext cx="329740" cy="88751"/>
            </a:xfrm>
            <a:custGeom>
              <a:avLst/>
              <a:gdLst/>
              <a:ahLst/>
              <a:cxnLst/>
              <a:rect l="l" t="t" r="r" b="b"/>
              <a:pathLst>
                <a:path w="10050" h="2705" extrusionOk="0">
                  <a:moveTo>
                    <a:pt x="5025" y="0"/>
                  </a:moveTo>
                  <a:cubicBezTo>
                    <a:pt x="3144" y="0"/>
                    <a:pt x="1358" y="798"/>
                    <a:pt x="108" y="2203"/>
                  </a:cubicBezTo>
                  <a:cubicBezTo>
                    <a:pt x="1" y="2322"/>
                    <a:pt x="25" y="2512"/>
                    <a:pt x="144" y="2632"/>
                  </a:cubicBezTo>
                  <a:cubicBezTo>
                    <a:pt x="199" y="2681"/>
                    <a:pt x="269" y="2705"/>
                    <a:pt x="340" y="2705"/>
                  </a:cubicBezTo>
                  <a:cubicBezTo>
                    <a:pt x="423" y="2705"/>
                    <a:pt x="508" y="2672"/>
                    <a:pt x="572" y="2608"/>
                  </a:cubicBezTo>
                  <a:cubicBezTo>
                    <a:pt x="1704" y="1334"/>
                    <a:pt x="3323" y="607"/>
                    <a:pt x="5025" y="607"/>
                  </a:cubicBezTo>
                  <a:cubicBezTo>
                    <a:pt x="6716" y="607"/>
                    <a:pt x="8335" y="1334"/>
                    <a:pt x="9466" y="2608"/>
                  </a:cubicBezTo>
                  <a:cubicBezTo>
                    <a:pt x="9526" y="2679"/>
                    <a:pt x="9609" y="2703"/>
                    <a:pt x="9693" y="2703"/>
                  </a:cubicBezTo>
                  <a:cubicBezTo>
                    <a:pt x="9764" y="2703"/>
                    <a:pt x="9847" y="2679"/>
                    <a:pt x="9907" y="2632"/>
                  </a:cubicBezTo>
                  <a:cubicBezTo>
                    <a:pt x="10038" y="2512"/>
                    <a:pt x="10050" y="2322"/>
                    <a:pt x="9931" y="2203"/>
                  </a:cubicBezTo>
                  <a:cubicBezTo>
                    <a:pt x="8681" y="798"/>
                    <a:pt x="6895" y="0"/>
                    <a:pt x="5025" y="0"/>
                  </a:cubicBezTo>
                  <a:close/>
                </a:path>
              </a:pathLst>
            </a:custGeom>
            <a:solidFill>
              <a:schemeClr val="lt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211" name="Google Shape;211;p20"/>
            <p:cNvSpPr/>
            <p:nvPr/>
          </p:nvSpPr>
          <p:spPr>
            <a:xfrm>
              <a:off x="1796586" y="1217044"/>
              <a:ext cx="164477" cy="88718"/>
            </a:xfrm>
            <a:custGeom>
              <a:avLst/>
              <a:gdLst/>
              <a:ahLst/>
              <a:cxnLst/>
              <a:rect l="l" t="t" r="r" b="b"/>
              <a:pathLst>
                <a:path w="5013" h="2704" extrusionOk="0">
                  <a:moveTo>
                    <a:pt x="0" y="0"/>
                  </a:moveTo>
                  <a:lnTo>
                    <a:pt x="0" y="608"/>
                  </a:lnTo>
                  <a:cubicBezTo>
                    <a:pt x="1691" y="608"/>
                    <a:pt x="3310" y="1334"/>
                    <a:pt x="4441" y="2596"/>
                  </a:cubicBezTo>
                  <a:cubicBezTo>
                    <a:pt x="4501" y="2667"/>
                    <a:pt x="4596" y="2703"/>
                    <a:pt x="4668" y="2703"/>
                  </a:cubicBezTo>
                  <a:cubicBezTo>
                    <a:pt x="4739" y="2703"/>
                    <a:pt x="4822" y="2667"/>
                    <a:pt x="4870" y="2632"/>
                  </a:cubicBezTo>
                  <a:cubicBezTo>
                    <a:pt x="4989" y="2513"/>
                    <a:pt x="5013" y="2310"/>
                    <a:pt x="4906" y="2191"/>
                  </a:cubicBezTo>
                  <a:cubicBezTo>
                    <a:pt x="3656" y="798"/>
                    <a:pt x="1858" y="0"/>
                    <a:pt x="0" y="0"/>
                  </a:cubicBezTo>
                  <a:close/>
                </a:path>
              </a:pathLst>
            </a:custGeom>
            <a:solidFill>
              <a:schemeClr val="dk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212" name="Google Shape;212;p20"/>
            <p:cNvSpPr/>
            <p:nvPr/>
          </p:nvSpPr>
          <p:spPr>
            <a:xfrm>
              <a:off x="1796586" y="1274855"/>
              <a:ext cx="120741" cy="69295"/>
            </a:xfrm>
            <a:custGeom>
              <a:avLst/>
              <a:gdLst/>
              <a:ahLst/>
              <a:cxnLst/>
              <a:rect l="l" t="t" r="r" b="b"/>
              <a:pathLst>
                <a:path w="3680" h="2112" extrusionOk="0">
                  <a:moveTo>
                    <a:pt x="0" y="0"/>
                  </a:moveTo>
                  <a:lnTo>
                    <a:pt x="0" y="620"/>
                  </a:lnTo>
                  <a:cubicBezTo>
                    <a:pt x="1191" y="620"/>
                    <a:pt x="2334" y="1120"/>
                    <a:pt x="3120" y="2013"/>
                  </a:cubicBezTo>
                  <a:cubicBezTo>
                    <a:pt x="3186" y="2079"/>
                    <a:pt x="3274" y="2112"/>
                    <a:pt x="3360" y="2112"/>
                  </a:cubicBezTo>
                  <a:cubicBezTo>
                    <a:pt x="3428" y="2112"/>
                    <a:pt x="3495" y="2091"/>
                    <a:pt x="3548" y="2048"/>
                  </a:cubicBezTo>
                  <a:cubicBezTo>
                    <a:pt x="3667" y="1929"/>
                    <a:pt x="3679" y="1727"/>
                    <a:pt x="3584" y="1608"/>
                  </a:cubicBezTo>
                  <a:cubicBezTo>
                    <a:pt x="2679" y="584"/>
                    <a:pt x="1370" y="0"/>
                    <a:pt x="0" y="0"/>
                  </a:cubicBezTo>
                  <a:close/>
                </a:path>
              </a:pathLst>
            </a:custGeom>
            <a:solidFill>
              <a:schemeClr val="dk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213" name="Google Shape;213;p20"/>
            <p:cNvSpPr/>
            <p:nvPr/>
          </p:nvSpPr>
          <p:spPr>
            <a:xfrm>
              <a:off x="1796586" y="1332666"/>
              <a:ext cx="78153" cy="50429"/>
            </a:xfrm>
            <a:custGeom>
              <a:avLst/>
              <a:gdLst/>
              <a:ahLst/>
              <a:cxnLst/>
              <a:rect l="l" t="t" r="r" b="b"/>
              <a:pathLst>
                <a:path w="2382" h="1537" extrusionOk="0">
                  <a:moveTo>
                    <a:pt x="0" y="1"/>
                  </a:moveTo>
                  <a:lnTo>
                    <a:pt x="0" y="608"/>
                  </a:lnTo>
                  <a:cubicBezTo>
                    <a:pt x="655" y="608"/>
                    <a:pt x="1262" y="858"/>
                    <a:pt x="1703" y="1322"/>
                  </a:cubicBezTo>
                  <a:cubicBezTo>
                    <a:pt x="1739" y="1358"/>
                    <a:pt x="1762" y="1394"/>
                    <a:pt x="1810" y="1429"/>
                  </a:cubicBezTo>
                  <a:cubicBezTo>
                    <a:pt x="1870" y="1501"/>
                    <a:pt x="1965" y="1536"/>
                    <a:pt x="2036" y="1536"/>
                  </a:cubicBezTo>
                  <a:cubicBezTo>
                    <a:pt x="2108" y="1536"/>
                    <a:pt x="2179" y="1501"/>
                    <a:pt x="2239" y="1453"/>
                  </a:cubicBezTo>
                  <a:cubicBezTo>
                    <a:pt x="2358" y="1334"/>
                    <a:pt x="2382" y="1144"/>
                    <a:pt x="2274" y="1025"/>
                  </a:cubicBezTo>
                  <a:lnTo>
                    <a:pt x="2143" y="894"/>
                  </a:lnTo>
                  <a:cubicBezTo>
                    <a:pt x="1560" y="310"/>
                    <a:pt x="798" y="1"/>
                    <a:pt x="0" y="1"/>
                  </a:cubicBezTo>
                  <a:close/>
                </a:path>
              </a:pathLst>
            </a:custGeom>
            <a:solidFill>
              <a:schemeClr val="dk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214" name="Google Shape;214;p20"/>
            <p:cNvSpPr/>
            <p:nvPr/>
          </p:nvSpPr>
          <p:spPr>
            <a:xfrm>
              <a:off x="1796586" y="1390871"/>
              <a:ext cx="41833" cy="84026"/>
            </a:xfrm>
            <a:custGeom>
              <a:avLst/>
              <a:gdLst/>
              <a:ahLst/>
              <a:cxnLst/>
              <a:rect l="l" t="t" r="r" b="b"/>
              <a:pathLst>
                <a:path w="1275" h="2561" extrusionOk="0">
                  <a:moveTo>
                    <a:pt x="0" y="1"/>
                  </a:moveTo>
                  <a:lnTo>
                    <a:pt x="0" y="608"/>
                  </a:lnTo>
                  <a:cubicBezTo>
                    <a:pt x="369" y="608"/>
                    <a:pt x="667" y="905"/>
                    <a:pt x="667" y="1275"/>
                  </a:cubicBezTo>
                  <a:cubicBezTo>
                    <a:pt x="667" y="1644"/>
                    <a:pt x="369" y="1941"/>
                    <a:pt x="0" y="1941"/>
                  </a:cubicBezTo>
                  <a:lnTo>
                    <a:pt x="0" y="2560"/>
                  </a:lnTo>
                  <a:cubicBezTo>
                    <a:pt x="691" y="2560"/>
                    <a:pt x="1274" y="1977"/>
                    <a:pt x="1274" y="1275"/>
                  </a:cubicBezTo>
                  <a:cubicBezTo>
                    <a:pt x="1274" y="560"/>
                    <a:pt x="691" y="1"/>
                    <a:pt x="0" y="1"/>
                  </a:cubicBezTo>
                  <a:close/>
                </a:path>
              </a:pathLst>
            </a:custGeom>
            <a:solidFill>
              <a:schemeClr val="dk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grpSp>
      <p:grpSp>
        <p:nvGrpSpPr>
          <p:cNvPr id="215" name="Google Shape;215;p20"/>
          <p:cNvGrpSpPr/>
          <p:nvPr/>
        </p:nvGrpSpPr>
        <p:grpSpPr>
          <a:xfrm>
            <a:off x="288248" y="3819316"/>
            <a:ext cx="503569" cy="459400"/>
            <a:chOff x="723863" y="1904249"/>
            <a:chExt cx="365700" cy="336696"/>
          </a:xfrm>
        </p:grpSpPr>
        <p:sp>
          <p:nvSpPr>
            <p:cNvPr id="216" name="Google Shape;216;p20"/>
            <p:cNvSpPr/>
            <p:nvPr/>
          </p:nvSpPr>
          <p:spPr>
            <a:xfrm>
              <a:off x="723863" y="1904249"/>
              <a:ext cx="365700" cy="336696"/>
            </a:xfrm>
            <a:custGeom>
              <a:avLst/>
              <a:gdLst/>
              <a:ahLst/>
              <a:cxnLst/>
              <a:rect l="l" t="t" r="r" b="b"/>
              <a:pathLst>
                <a:path w="11146" h="10262" extrusionOk="0">
                  <a:moveTo>
                    <a:pt x="4335" y="689"/>
                  </a:moveTo>
                  <a:lnTo>
                    <a:pt x="4335" y="689"/>
                  </a:lnTo>
                  <a:cubicBezTo>
                    <a:pt x="4061" y="963"/>
                    <a:pt x="3787" y="1320"/>
                    <a:pt x="3573" y="1713"/>
                  </a:cubicBezTo>
                  <a:cubicBezTo>
                    <a:pt x="3358" y="1630"/>
                    <a:pt x="3144" y="1534"/>
                    <a:pt x="2977" y="1439"/>
                  </a:cubicBezTo>
                  <a:cubicBezTo>
                    <a:pt x="3168" y="1284"/>
                    <a:pt x="3370" y="1141"/>
                    <a:pt x="3596" y="1022"/>
                  </a:cubicBezTo>
                  <a:cubicBezTo>
                    <a:pt x="3835" y="879"/>
                    <a:pt x="4085" y="784"/>
                    <a:pt x="4335" y="689"/>
                  </a:cubicBezTo>
                  <a:close/>
                  <a:moveTo>
                    <a:pt x="7311" y="689"/>
                  </a:moveTo>
                  <a:lnTo>
                    <a:pt x="7311" y="689"/>
                  </a:lnTo>
                  <a:cubicBezTo>
                    <a:pt x="7823" y="856"/>
                    <a:pt x="8276" y="1106"/>
                    <a:pt x="8716" y="1439"/>
                  </a:cubicBezTo>
                  <a:cubicBezTo>
                    <a:pt x="8538" y="1534"/>
                    <a:pt x="8323" y="1641"/>
                    <a:pt x="8085" y="1737"/>
                  </a:cubicBezTo>
                  <a:cubicBezTo>
                    <a:pt x="7871" y="1320"/>
                    <a:pt x="7609" y="963"/>
                    <a:pt x="7311" y="689"/>
                  </a:cubicBezTo>
                  <a:close/>
                  <a:moveTo>
                    <a:pt x="5621" y="487"/>
                  </a:moveTo>
                  <a:lnTo>
                    <a:pt x="5621" y="2070"/>
                  </a:lnTo>
                  <a:cubicBezTo>
                    <a:pt x="5037" y="2058"/>
                    <a:pt x="4466" y="1987"/>
                    <a:pt x="3977" y="1856"/>
                  </a:cubicBezTo>
                  <a:cubicBezTo>
                    <a:pt x="4394" y="1082"/>
                    <a:pt x="4978" y="582"/>
                    <a:pt x="5621" y="487"/>
                  </a:cubicBezTo>
                  <a:close/>
                  <a:moveTo>
                    <a:pt x="6049" y="487"/>
                  </a:moveTo>
                  <a:cubicBezTo>
                    <a:pt x="6692" y="570"/>
                    <a:pt x="7252" y="1082"/>
                    <a:pt x="7680" y="1856"/>
                  </a:cubicBezTo>
                  <a:cubicBezTo>
                    <a:pt x="7192" y="1987"/>
                    <a:pt x="6633" y="2058"/>
                    <a:pt x="6049" y="2070"/>
                  </a:cubicBezTo>
                  <a:lnTo>
                    <a:pt x="6049" y="487"/>
                  </a:lnTo>
                  <a:close/>
                  <a:moveTo>
                    <a:pt x="7883" y="2237"/>
                  </a:moveTo>
                  <a:cubicBezTo>
                    <a:pt x="8204" y="2987"/>
                    <a:pt x="8419" y="3904"/>
                    <a:pt x="8442" y="4916"/>
                  </a:cubicBezTo>
                  <a:lnTo>
                    <a:pt x="6049" y="4916"/>
                  </a:lnTo>
                  <a:lnTo>
                    <a:pt x="6049" y="2511"/>
                  </a:lnTo>
                  <a:cubicBezTo>
                    <a:pt x="6704" y="2487"/>
                    <a:pt x="7347" y="2403"/>
                    <a:pt x="7883" y="2237"/>
                  </a:cubicBezTo>
                  <a:close/>
                  <a:moveTo>
                    <a:pt x="9061" y="1701"/>
                  </a:moveTo>
                  <a:cubicBezTo>
                    <a:pt x="9395" y="2046"/>
                    <a:pt x="9716" y="2427"/>
                    <a:pt x="9954" y="2868"/>
                  </a:cubicBezTo>
                  <a:cubicBezTo>
                    <a:pt x="10312" y="3499"/>
                    <a:pt x="10490" y="4201"/>
                    <a:pt x="10514" y="4916"/>
                  </a:cubicBezTo>
                  <a:lnTo>
                    <a:pt x="8871" y="4916"/>
                  </a:lnTo>
                  <a:cubicBezTo>
                    <a:pt x="8847" y="3856"/>
                    <a:pt x="8633" y="2892"/>
                    <a:pt x="8276" y="2106"/>
                  </a:cubicBezTo>
                  <a:cubicBezTo>
                    <a:pt x="8573" y="1987"/>
                    <a:pt x="8835" y="1868"/>
                    <a:pt x="9061" y="1701"/>
                  </a:cubicBezTo>
                  <a:close/>
                  <a:moveTo>
                    <a:pt x="2620" y="1737"/>
                  </a:moveTo>
                  <a:cubicBezTo>
                    <a:pt x="2834" y="1880"/>
                    <a:pt x="3085" y="1999"/>
                    <a:pt x="3370" y="2118"/>
                  </a:cubicBezTo>
                  <a:cubicBezTo>
                    <a:pt x="3013" y="2904"/>
                    <a:pt x="2811" y="3892"/>
                    <a:pt x="2775" y="4928"/>
                  </a:cubicBezTo>
                  <a:lnTo>
                    <a:pt x="1168" y="4928"/>
                  </a:lnTo>
                  <a:cubicBezTo>
                    <a:pt x="1227" y="3725"/>
                    <a:pt x="1727" y="2582"/>
                    <a:pt x="2620" y="1737"/>
                  </a:cubicBezTo>
                  <a:close/>
                  <a:moveTo>
                    <a:pt x="3787" y="2249"/>
                  </a:moveTo>
                  <a:cubicBezTo>
                    <a:pt x="4323" y="2403"/>
                    <a:pt x="4954" y="2487"/>
                    <a:pt x="5621" y="2511"/>
                  </a:cubicBezTo>
                  <a:lnTo>
                    <a:pt x="5621" y="4928"/>
                  </a:lnTo>
                  <a:lnTo>
                    <a:pt x="3215" y="4928"/>
                  </a:lnTo>
                  <a:cubicBezTo>
                    <a:pt x="3251" y="3916"/>
                    <a:pt x="3466" y="2999"/>
                    <a:pt x="3787" y="2249"/>
                  </a:cubicBezTo>
                  <a:close/>
                  <a:moveTo>
                    <a:pt x="8442" y="5368"/>
                  </a:moveTo>
                  <a:cubicBezTo>
                    <a:pt x="8419" y="6380"/>
                    <a:pt x="8204" y="7297"/>
                    <a:pt x="7883" y="8047"/>
                  </a:cubicBezTo>
                  <a:cubicBezTo>
                    <a:pt x="7347" y="7892"/>
                    <a:pt x="6704" y="7809"/>
                    <a:pt x="6049" y="7785"/>
                  </a:cubicBezTo>
                  <a:lnTo>
                    <a:pt x="6049" y="5368"/>
                  </a:lnTo>
                  <a:close/>
                  <a:moveTo>
                    <a:pt x="5621" y="5380"/>
                  </a:moveTo>
                  <a:lnTo>
                    <a:pt x="5621" y="7785"/>
                  </a:lnTo>
                  <a:cubicBezTo>
                    <a:pt x="4954" y="7809"/>
                    <a:pt x="4323" y="7892"/>
                    <a:pt x="3787" y="8059"/>
                  </a:cubicBezTo>
                  <a:cubicBezTo>
                    <a:pt x="3466" y="7309"/>
                    <a:pt x="3251" y="6392"/>
                    <a:pt x="3227" y="5380"/>
                  </a:cubicBezTo>
                  <a:close/>
                  <a:moveTo>
                    <a:pt x="2775" y="5368"/>
                  </a:moveTo>
                  <a:cubicBezTo>
                    <a:pt x="2811" y="6416"/>
                    <a:pt x="3013" y="7392"/>
                    <a:pt x="3370" y="8178"/>
                  </a:cubicBezTo>
                  <a:cubicBezTo>
                    <a:pt x="3108" y="8273"/>
                    <a:pt x="2846" y="8404"/>
                    <a:pt x="2656" y="8535"/>
                  </a:cubicBezTo>
                  <a:cubicBezTo>
                    <a:pt x="2299" y="8202"/>
                    <a:pt x="1989" y="7821"/>
                    <a:pt x="1727" y="7368"/>
                  </a:cubicBezTo>
                  <a:cubicBezTo>
                    <a:pt x="1382" y="6737"/>
                    <a:pt x="1191" y="6047"/>
                    <a:pt x="1168" y="5368"/>
                  </a:cubicBezTo>
                  <a:close/>
                  <a:moveTo>
                    <a:pt x="10526" y="5368"/>
                  </a:moveTo>
                  <a:cubicBezTo>
                    <a:pt x="10514" y="5725"/>
                    <a:pt x="10454" y="6082"/>
                    <a:pt x="10347" y="6440"/>
                  </a:cubicBezTo>
                  <a:cubicBezTo>
                    <a:pt x="10097" y="7249"/>
                    <a:pt x="9633" y="7987"/>
                    <a:pt x="9026" y="8547"/>
                  </a:cubicBezTo>
                  <a:cubicBezTo>
                    <a:pt x="8823" y="8416"/>
                    <a:pt x="8573" y="8285"/>
                    <a:pt x="8299" y="8178"/>
                  </a:cubicBezTo>
                  <a:cubicBezTo>
                    <a:pt x="8657" y="7392"/>
                    <a:pt x="8859" y="6404"/>
                    <a:pt x="8895" y="5368"/>
                  </a:cubicBezTo>
                  <a:close/>
                  <a:moveTo>
                    <a:pt x="3561" y="8559"/>
                  </a:moveTo>
                  <a:cubicBezTo>
                    <a:pt x="3775" y="8940"/>
                    <a:pt x="4001" y="9261"/>
                    <a:pt x="4251" y="9511"/>
                  </a:cubicBezTo>
                  <a:cubicBezTo>
                    <a:pt x="3799" y="9357"/>
                    <a:pt x="3382" y="9130"/>
                    <a:pt x="3001" y="8833"/>
                  </a:cubicBezTo>
                  <a:cubicBezTo>
                    <a:pt x="3168" y="8726"/>
                    <a:pt x="3358" y="8654"/>
                    <a:pt x="3561" y="8559"/>
                  </a:cubicBezTo>
                  <a:close/>
                  <a:moveTo>
                    <a:pt x="8085" y="8583"/>
                  </a:moveTo>
                  <a:cubicBezTo>
                    <a:pt x="8311" y="8654"/>
                    <a:pt x="8502" y="8738"/>
                    <a:pt x="8669" y="8845"/>
                  </a:cubicBezTo>
                  <a:cubicBezTo>
                    <a:pt x="8490" y="8976"/>
                    <a:pt x="8299" y="9119"/>
                    <a:pt x="8085" y="9214"/>
                  </a:cubicBezTo>
                  <a:cubicBezTo>
                    <a:pt x="7871" y="9333"/>
                    <a:pt x="7633" y="9440"/>
                    <a:pt x="7383" y="9535"/>
                  </a:cubicBezTo>
                  <a:cubicBezTo>
                    <a:pt x="7645" y="9261"/>
                    <a:pt x="7883" y="8952"/>
                    <a:pt x="8085" y="8583"/>
                  </a:cubicBezTo>
                  <a:close/>
                  <a:moveTo>
                    <a:pt x="5621" y="8226"/>
                  </a:moveTo>
                  <a:lnTo>
                    <a:pt x="5621" y="9785"/>
                  </a:lnTo>
                  <a:lnTo>
                    <a:pt x="5501" y="9785"/>
                  </a:lnTo>
                  <a:cubicBezTo>
                    <a:pt x="4906" y="9654"/>
                    <a:pt x="4370" y="9154"/>
                    <a:pt x="3977" y="8440"/>
                  </a:cubicBezTo>
                  <a:cubicBezTo>
                    <a:pt x="4466" y="8309"/>
                    <a:pt x="5037" y="8237"/>
                    <a:pt x="5621" y="8226"/>
                  </a:cubicBezTo>
                  <a:close/>
                  <a:moveTo>
                    <a:pt x="6049" y="8202"/>
                  </a:moveTo>
                  <a:cubicBezTo>
                    <a:pt x="6633" y="8226"/>
                    <a:pt x="7192" y="8297"/>
                    <a:pt x="7692" y="8428"/>
                  </a:cubicBezTo>
                  <a:cubicBezTo>
                    <a:pt x="7287" y="9154"/>
                    <a:pt x="6752" y="9654"/>
                    <a:pt x="6168" y="9785"/>
                  </a:cubicBezTo>
                  <a:lnTo>
                    <a:pt x="6049" y="9785"/>
                  </a:lnTo>
                  <a:lnTo>
                    <a:pt x="6049" y="8202"/>
                  </a:lnTo>
                  <a:close/>
                  <a:moveTo>
                    <a:pt x="5832" y="1"/>
                  </a:moveTo>
                  <a:cubicBezTo>
                    <a:pt x="5002" y="1"/>
                    <a:pt x="4160" y="203"/>
                    <a:pt x="3382" y="629"/>
                  </a:cubicBezTo>
                  <a:cubicBezTo>
                    <a:pt x="918" y="1987"/>
                    <a:pt x="1" y="5106"/>
                    <a:pt x="1358" y="7583"/>
                  </a:cubicBezTo>
                  <a:cubicBezTo>
                    <a:pt x="2227" y="9142"/>
                    <a:pt x="3787" y="10083"/>
                    <a:pt x="5454" y="10214"/>
                  </a:cubicBezTo>
                  <a:cubicBezTo>
                    <a:pt x="5573" y="10238"/>
                    <a:pt x="5704" y="10262"/>
                    <a:pt x="5847" y="10262"/>
                  </a:cubicBezTo>
                  <a:cubicBezTo>
                    <a:pt x="5954" y="10262"/>
                    <a:pt x="6085" y="10238"/>
                    <a:pt x="6192" y="10214"/>
                  </a:cubicBezTo>
                  <a:cubicBezTo>
                    <a:pt x="6906" y="10166"/>
                    <a:pt x="7645" y="9964"/>
                    <a:pt x="8311" y="9595"/>
                  </a:cubicBezTo>
                  <a:cubicBezTo>
                    <a:pt x="9514" y="8940"/>
                    <a:pt x="10383" y="7845"/>
                    <a:pt x="10764" y="6535"/>
                  </a:cubicBezTo>
                  <a:cubicBezTo>
                    <a:pt x="11145" y="5249"/>
                    <a:pt x="10990" y="3856"/>
                    <a:pt x="10335" y="2653"/>
                  </a:cubicBezTo>
                  <a:cubicBezTo>
                    <a:pt x="9405" y="963"/>
                    <a:pt x="7645" y="1"/>
                    <a:pt x="5832" y="1"/>
                  </a:cubicBezTo>
                  <a:close/>
                </a:path>
              </a:pathLst>
            </a:custGeom>
            <a:solidFill>
              <a:schemeClr val="lt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217" name="Google Shape;217;p20"/>
            <p:cNvSpPr/>
            <p:nvPr/>
          </p:nvSpPr>
          <p:spPr>
            <a:xfrm>
              <a:off x="915670" y="1904577"/>
              <a:ext cx="173893" cy="336368"/>
            </a:xfrm>
            <a:custGeom>
              <a:avLst/>
              <a:gdLst/>
              <a:ahLst/>
              <a:cxnLst/>
              <a:rect l="l" t="t" r="r" b="b"/>
              <a:pathLst>
                <a:path w="5300" h="10252" extrusionOk="0">
                  <a:moveTo>
                    <a:pt x="1465" y="667"/>
                  </a:moveTo>
                  <a:lnTo>
                    <a:pt x="1465" y="667"/>
                  </a:lnTo>
                  <a:cubicBezTo>
                    <a:pt x="1977" y="846"/>
                    <a:pt x="2453" y="1084"/>
                    <a:pt x="2870" y="1405"/>
                  </a:cubicBezTo>
                  <a:cubicBezTo>
                    <a:pt x="2692" y="1512"/>
                    <a:pt x="2477" y="1620"/>
                    <a:pt x="2239" y="1703"/>
                  </a:cubicBezTo>
                  <a:cubicBezTo>
                    <a:pt x="2025" y="1286"/>
                    <a:pt x="1763" y="953"/>
                    <a:pt x="1465" y="667"/>
                  </a:cubicBezTo>
                  <a:close/>
                  <a:moveTo>
                    <a:pt x="203" y="477"/>
                  </a:moveTo>
                  <a:cubicBezTo>
                    <a:pt x="846" y="560"/>
                    <a:pt x="1406" y="1072"/>
                    <a:pt x="1834" y="1846"/>
                  </a:cubicBezTo>
                  <a:cubicBezTo>
                    <a:pt x="1346" y="1977"/>
                    <a:pt x="787" y="2048"/>
                    <a:pt x="203" y="2060"/>
                  </a:cubicBezTo>
                  <a:lnTo>
                    <a:pt x="203" y="477"/>
                  </a:lnTo>
                  <a:close/>
                  <a:moveTo>
                    <a:pt x="2037" y="2227"/>
                  </a:moveTo>
                  <a:cubicBezTo>
                    <a:pt x="2358" y="2977"/>
                    <a:pt x="2573" y="3894"/>
                    <a:pt x="2596" y="4906"/>
                  </a:cubicBezTo>
                  <a:lnTo>
                    <a:pt x="203" y="4906"/>
                  </a:lnTo>
                  <a:lnTo>
                    <a:pt x="203" y="2501"/>
                  </a:lnTo>
                  <a:cubicBezTo>
                    <a:pt x="858" y="2477"/>
                    <a:pt x="1501" y="2393"/>
                    <a:pt x="2037" y="2227"/>
                  </a:cubicBezTo>
                  <a:close/>
                  <a:moveTo>
                    <a:pt x="3215" y="1703"/>
                  </a:moveTo>
                  <a:cubicBezTo>
                    <a:pt x="3549" y="2036"/>
                    <a:pt x="3870" y="2417"/>
                    <a:pt x="4108" y="2858"/>
                  </a:cubicBezTo>
                  <a:cubicBezTo>
                    <a:pt x="4466" y="3489"/>
                    <a:pt x="4644" y="4191"/>
                    <a:pt x="4668" y="4906"/>
                  </a:cubicBezTo>
                  <a:lnTo>
                    <a:pt x="3025" y="4906"/>
                  </a:lnTo>
                  <a:lnTo>
                    <a:pt x="3025" y="4918"/>
                  </a:lnTo>
                  <a:cubicBezTo>
                    <a:pt x="3001" y="3870"/>
                    <a:pt x="2787" y="2894"/>
                    <a:pt x="2430" y="2108"/>
                  </a:cubicBezTo>
                  <a:cubicBezTo>
                    <a:pt x="2727" y="1989"/>
                    <a:pt x="2989" y="1870"/>
                    <a:pt x="3215" y="1703"/>
                  </a:cubicBezTo>
                  <a:close/>
                  <a:moveTo>
                    <a:pt x="2596" y="5358"/>
                  </a:moveTo>
                  <a:cubicBezTo>
                    <a:pt x="2573" y="6370"/>
                    <a:pt x="2358" y="7287"/>
                    <a:pt x="2037" y="8037"/>
                  </a:cubicBezTo>
                  <a:cubicBezTo>
                    <a:pt x="1501" y="7882"/>
                    <a:pt x="858" y="7775"/>
                    <a:pt x="203" y="7763"/>
                  </a:cubicBezTo>
                  <a:lnTo>
                    <a:pt x="203" y="5358"/>
                  </a:lnTo>
                  <a:close/>
                  <a:moveTo>
                    <a:pt x="4668" y="5370"/>
                  </a:moveTo>
                  <a:cubicBezTo>
                    <a:pt x="4656" y="5715"/>
                    <a:pt x="4597" y="6072"/>
                    <a:pt x="4489" y="6430"/>
                  </a:cubicBezTo>
                  <a:cubicBezTo>
                    <a:pt x="4251" y="7263"/>
                    <a:pt x="3787" y="7966"/>
                    <a:pt x="3168" y="8549"/>
                  </a:cubicBezTo>
                  <a:cubicBezTo>
                    <a:pt x="2954" y="8418"/>
                    <a:pt x="2715" y="8287"/>
                    <a:pt x="2442" y="8180"/>
                  </a:cubicBezTo>
                  <a:cubicBezTo>
                    <a:pt x="2799" y="7394"/>
                    <a:pt x="3001" y="6406"/>
                    <a:pt x="3037" y="5370"/>
                  </a:cubicBezTo>
                  <a:close/>
                  <a:moveTo>
                    <a:pt x="2239" y="8573"/>
                  </a:moveTo>
                  <a:cubicBezTo>
                    <a:pt x="2465" y="8644"/>
                    <a:pt x="2656" y="8728"/>
                    <a:pt x="2823" y="8835"/>
                  </a:cubicBezTo>
                  <a:cubicBezTo>
                    <a:pt x="2644" y="8966"/>
                    <a:pt x="2453" y="9109"/>
                    <a:pt x="2239" y="9204"/>
                  </a:cubicBezTo>
                  <a:cubicBezTo>
                    <a:pt x="2025" y="9323"/>
                    <a:pt x="1787" y="9430"/>
                    <a:pt x="1537" y="9525"/>
                  </a:cubicBezTo>
                  <a:cubicBezTo>
                    <a:pt x="1799" y="9251"/>
                    <a:pt x="2037" y="8942"/>
                    <a:pt x="2239" y="8573"/>
                  </a:cubicBezTo>
                  <a:close/>
                  <a:moveTo>
                    <a:pt x="203" y="8192"/>
                  </a:moveTo>
                  <a:cubicBezTo>
                    <a:pt x="787" y="8216"/>
                    <a:pt x="1346" y="8287"/>
                    <a:pt x="1846" y="8418"/>
                  </a:cubicBezTo>
                  <a:cubicBezTo>
                    <a:pt x="1441" y="9144"/>
                    <a:pt x="906" y="9644"/>
                    <a:pt x="322" y="9775"/>
                  </a:cubicBezTo>
                  <a:lnTo>
                    <a:pt x="203" y="9775"/>
                  </a:lnTo>
                  <a:lnTo>
                    <a:pt x="203" y="8192"/>
                  </a:lnTo>
                  <a:close/>
                  <a:moveTo>
                    <a:pt x="1" y="0"/>
                  </a:moveTo>
                  <a:lnTo>
                    <a:pt x="1" y="10252"/>
                  </a:lnTo>
                  <a:cubicBezTo>
                    <a:pt x="108" y="10252"/>
                    <a:pt x="239" y="10240"/>
                    <a:pt x="334" y="10204"/>
                  </a:cubicBezTo>
                  <a:cubicBezTo>
                    <a:pt x="1049" y="10156"/>
                    <a:pt x="1787" y="9954"/>
                    <a:pt x="2453" y="9585"/>
                  </a:cubicBezTo>
                  <a:cubicBezTo>
                    <a:pt x="3656" y="8930"/>
                    <a:pt x="4513" y="7835"/>
                    <a:pt x="4906" y="6525"/>
                  </a:cubicBezTo>
                  <a:cubicBezTo>
                    <a:pt x="5299" y="5215"/>
                    <a:pt x="5144" y="3834"/>
                    <a:pt x="4478" y="2632"/>
                  </a:cubicBezTo>
                  <a:cubicBezTo>
                    <a:pt x="3549" y="965"/>
                    <a:pt x="1811" y="0"/>
                    <a:pt x="1" y="0"/>
                  </a:cubicBezTo>
                  <a:close/>
                </a:path>
              </a:pathLst>
            </a:custGeom>
            <a:solidFill>
              <a:schemeClr val="dk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grpSp>
      <p:grpSp>
        <p:nvGrpSpPr>
          <p:cNvPr id="218" name="Google Shape;218;p20"/>
          <p:cNvGrpSpPr/>
          <p:nvPr/>
        </p:nvGrpSpPr>
        <p:grpSpPr>
          <a:xfrm>
            <a:off x="268851" y="1291019"/>
            <a:ext cx="567070" cy="471816"/>
            <a:chOff x="3761929" y="1472437"/>
            <a:chExt cx="353954" cy="353954"/>
          </a:xfrm>
        </p:grpSpPr>
        <p:sp>
          <p:nvSpPr>
            <p:cNvPr id="219" name="Google Shape;219;p20"/>
            <p:cNvSpPr/>
            <p:nvPr/>
          </p:nvSpPr>
          <p:spPr>
            <a:xfrm>
              <a:off x="3761929" y="1472437"/>
              <a:ext cx="353954" cy="353954"/>
            </a:xfrm>
            <a:custGeom>
              <a:avLst/>
              <a:gdLst/>
              <a:ahLst/>
              <a:cxnLst/>
              <a:rect l="l" t="t" r="r" b="b"/>
              <a:pathLst>
                <a:path w="10788" h="10788" extrusionOk="0">
                  <a:moveTo>
                    <a:pt x="5428" y="2929"/>
                  </a:moveTo>
                  <a:cubicBezTo>
                    <a:pt x="6775" y="2929"/>
                    <a:pt x="7859" y="4044"/>
                    <a:pt x="7859" y="5394"/>
                  </a:cubicBezTo>
                  <a:cubicBezTo>
                    <a:pt x="7859" y="6740"/>
                    <a:pt x="6752" y="7847"/>
                    <a:pt x="5406" y="7847"/>
                  </a:cubicBezTo>
                  <a:cubicBezTo>
                    <a:pt x="4049" y="7847"/>
                    <a:pt x="2942" y="6740"/>
                    <a:pt x="2942" y="5394"/>
                  </a:cubicBezTo>
                  <a:cubicBezTo>
                    <a:pt x="2942" y="4037"/>
                    <a:pt x="4049" y="2930"/>
                    <a:pt x="5406" y="2930"/>
                  </a:cubicBezTo>
                  <a:cubicBezTo>
                    <a:pt x="5413" y="2929"/>
                    <a:pt x="5421" y="2929"/>
                    <a:pt x="5428" y="2929"/>
                  </a:cubicBezTo>
                  <a:close/>
                  <a:moveTo>
                    <a:pt x="5025" y="1"/>
                  </a:moveTo>
                  <a:cubicBezTo>
                    <a:pt x="4835" y="1"/>
                    <a:pt x="4668" y="167"/>
                    <a:pt x="4668" y="358"/>
                  </a:cubicBezTo>
                  <a:lnTo>
                    <a:pt x="4668" y="1501"/>
                  </a:lnTo>
                  <a:cubicBezTo>
                    <a:pt x="4109" y="1608"/>
                    <a:pt x="3585" y="1834"/>
                    <a:pt x="3144" y="2144"/>
                  </a:cubicBezTo>
                  <a:lnTo>
                    <a:pt x="2323" y="1322"/>
                  </a:lnTo>
                  <a:cubicBezTo>
                    <a:pt x="2257" y="1257"/>
                    <a:pt x="2168" y="1224"/>
                    <a:pt x="2078" y="1224"/>
                  </a:cubicBezTo>
                  <a:cubicBezTo>
                    <a:pt x="1989" y="1224"/>
                    <a:pt x="1900" y="1257"/>
                    <a:pt x="1834" y="1322"/>
                  </a:cubicBezTo>
                  <a:lnTo>
                    <a:pt x="1322" y="1834"/>
                  </a:lnTo>
                  <a:cubicBezTo>
                    <a:pt x="1191" y="1965"/>
                    <a:pt x="1191" y="2191"/>
                    <a:pt x="1322" y="2322"/>
                  </a:cubicBezTo>
                  <a:lnTo>
                    <a:pt x="2144" y="3144"/>
                  </a:lnTo>
                  <a:cubicBezTo>
                    <a:pt x="1834" y="3584"/>
                    <a:pt x="1608" y="4108"/>
                    <a:pt x="1501" y="4680"/>
                  </a:cubicBezTo>
                  <a:lnTo>
                    <a:pt x="358" y="4680"/>
                  </a:lnTo>
                  <a:cubicBezTo>
                    <a:pt x="168" y="4680"/>
                    <a:pt x="1" y="4835"/>
                    <a:pt x="1" y="5037"/>
                  </a:cubicBezTo>
                  <a:lnTo>
                    <a:pt x="1" y="5763"/>
                  </a:lnTo>
                  <a:cubicBezTo>
                    <a:pt x="1" y="5954"/>
                    <a:pt x="168" y="6120"/>
                    <a:pt x="358" y="6120"/>
                  </a:cubicBezTo>
                  <a:lnTo>
                    <a:pt x="1501" y="6120"/>
                  </a:lnTo>
                  <a:cubicBezTo>
                    <a:pt x="1608" y="6680"/>
                    <a:pt x="1834" y="7204"/>
                    <a:pt x="2144" y="7644"/>
                  </a:cubicBezTo>
                  <a:lnTo>
                    <a:pt x="1322" y="8466"/>
                  </a:lnTo>
                  <a:cubicBezTo>
                    <a:pt x="1191" y="8597"/>
                    <a:pt x="1191" y="8823"/>
                    <a:pt x="1322" y="8954"/>
                  </a:cubicBezTo>
                  <a:lnTo>
                    <a:pt x="1834" y="9466"/>
                  </a:lnTo>
                  <a:cubicBezTo>
                    <a:pt x="1900" y="9532"/>
                    <a:pt x="1989" y="9564"/>
                    <a:pt x="2078" y="9564"/>
                  </a:cubicBezTo>
                  <a:cubicBezTo>
                    <a:pt x="2168" y="9564"/>
                    <a:pt x="2257" y="9532"/>
                    <a:pt x="2323" y="9466"/>
                  </a:cubicBezTo>
                  <a:lnTo>
                    <a:pt x="3144" y="8645"/>
                  </a:lnTo>
                  <a:cubicBezTo>
                    <a:pt x="3585" y="8954"/>
                    <a:pt x="4109" y="9180"/>
                    <a:pt x="4668" y="9287"/>
                  </a:cubicBezTo>
                  <a:lnTo>
                    <a:pt x="4668" y="10430"/>
                  </a:lnTo>
                  <a:cubicBezTo>
                    <a:pt x="4668" y="10621"/>
                    <a:pt x="4835" y="10788"/>
                    <a:pt x="5025" y="10788"/>
                  </a:cubicBezTo>
                  <a:lnTo>
                    <a:pt x="5763" y="10788"/>
                  </a:lnTo>
                  <a:cubicBezTo>
                    <a:pt x="5954" y="10788"/>
                    <a:pt x="6121" y="10621"/>
                    <a:pt x="6121" y="10430"/>
                  </a:cubicBezTo>
                  <a:lnTo>
                    <a:pt x="6121" y="9287"/>
                  </a:lnTo>
                  <a:cubicBezTo>
                    <a:pt x="6680" y="9180"/>
                    <a:pt x="7204" y="8954"/>
                    <a:pt x="7657" y="8645"/>
                  </a:cubicBezTo>
                  <a:lnTo>
                    <a:pt x="8466" y="9466"/>
                  </a:lnTo>
                  <a:cubicBezTo>
                    <a:pt x="8538" y="9532"/>
                    <a:pt x="8627" y="9564"/>
                    <a:pt x="8716" y="9564"/>
                  </a:cubicBezTo>
                  <a:cubicBezTo>
                    <a:pt x="8806" y="9564"/>
                    <a:pt x="8895" y="9532"/>
                    <a:pt x="8966" y="9466"/>
                  </a:cubicBezTo>
                  <a:lnTo>
                    <a:pt x="9466" y="8954"/>
                  </a:lnTo>
                  <a:cubicBezTo>
                    <a:pt x="9597" y="8823"/>
                    <a:pt x="9597" y="8609"/>
                    <a:pt x="9466" y="8466"/>
                  </a:cubicBezTo>
                  <a:lnTo>
                    <a:pt x="8645" y="7644"/>
                  </a:lnTo>
                  <a:cubicBezTo>
                    <a:pt x="8966" y="7204"/>
                    <a:pt x="9181" y="6680"/>
                    <a:pt x="9288" y="6120"/>
                  </a:cubicBezTo>
                  <a:lnTo>
                    <a:pt x="10431" y="6120"/>
                  </a:lnTo>
                  <a:cubicBezTo>
                    <a:pt x="10633" y="6120"/>
                    <a:pt x="10788" y="5954"/>
                    <a:pt x="10788" y="5763"/>
                  </a:cubicBezTo>
                  <a:lnTo>
                    <a:pt x="10788" y="5037"/>
                  </a:lnTo>
                  <a:cubicBezTo>
                    <a:pt x="10788" y="4835"/>
                    <a:pt x="10633" y="4680"/>
                    <a:pt x="10431" y="4680"/>
                  </a:cubicBezTo>
                  <a:lnTo>
                    <a:pt x="9288" y="4680"/>
                  </a:lnTo>
                  <a:cubicBezTo>
                    <a:pt x="9181" y="4108"/>
                    <a:pt x="8966" y="3584"/>
                    <a:pt x="8645" y="3144"/>
                  </a:cubicBezTo>
                  <a:lnTo>
                    <a:pt x="9466" y="2322"/>
                  </a:lnTo>
                  <a:cubicBezTo>
                    <a:pt x="9597" y="2191"/>
                    <a:pt x="9597" y="1965"/>
                    <a:pt x="9466" y="1834"/>
                  </a:cubicBezTo>
                  <a:lnTo>
                    <a:pt x="8966" y="1322"/>
                  </a:lnTo>
                  <a:cubicBezTo>
                    <a:pt x="8895" y="1257"/>
                    <a:pt x="8806" y="1224"/>
                    <a:pt x="8716" y="1224"/>
                  </a:cubicBezTo>
                  <a:cubicBezTo>
                    <a:pt x="8627" y="1224"/>
                    <a:pt x="8538" y="1257"/>
                    <a:pt x="8466" y="1322"/>
                  </a:cubicBezTo>
                  <a:lnTo>
                    <a:pt x="7657" y="2144"/>
                  </a:lnTo>
                  <a:cubicBezTo>
                    <a:pt x="7204" y="1834"/>
                    <a:pt x="6680" y="1608"/>
                    <a:pt x="6121" y="1501"/>
                  </a:cubicBezTo>
                  <a:lnTo>
                    <a:pt x="6121" y="358"/>
                  </a:lnTo>
                  <a:cubicBezTo>
                    <a:pt x="6121" y="167"/>
                    <a:pt x="5954" y="1"/>
                    <a:pt x="5763" y="1"/>
                  </a:cubicBezTo>
                  <a:close/>
                </a:path>
              </a:pathLst>
            </a:custGeom>
            <a:solidFill>
              <a:schemeClr val="lt2"/>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220" name="Google Shape;220;p20"/>
            <p:cNvSpPr/>
            <p:nvPr/>
          </p:nvSpPr>
          <p:spPr>
            <a:xfrm>
              <a:off x="3939299" y="1472437"/>
              <a:ext cx="176583" cy="353561"/>
            </a:xfrm>
            <a:custGeom>
              <a:avLst/>
              <a:gdLst/>
              <a:ahLst/>
              <a:cxnLst/>
              <a:rect l="l" t="t" r="r" b="b"/>
              <a:pathLst>
                <a:path w="5382" h="10776" extrusionOk="0">
                  <a:moveTo>
                    <a:pt x="0" y="1"/>
                  </a:moveTo>
                  <a:lnTo>
                    <a:pt x="0" y="2930"/>
                  </a:lnTo>
                  <a:cubicBezTo>
                    <a:pt x="1346" y="2930"/>
                    <a:pt x="2453" y="4037"/>
                    <a:pt x="2453" y="5394"/>
                  </a:cubicBezTo>
                  <a:cubicBezTo>
                    <a:pt x="2453" y="6740"/>
                    <a:pt x="1346" y="7847"/>
                    <a:pt x="0" y="7847"/>
                  </a:cubicBezTo>
                  <a:lnTo>
                    <a:pt x="0" y="10776"/>
                  </a:lnTo>
                  <a:lnTo>
                    <a:pt x="357" y="10776"/>
                  </a:lnTo>
                  <a:cubicBezTo>
                    <a:pt x="548" y="10776"/>
                    <a:pt x="715" y="10609"/>
                    <a:pt x="715" y="10419"/>
                  </a:cubicBezTo>
                  <a:lnTo>
                    <a:pt x="715" y="9276"/>
                  </a:lnTo>
                  <a:cubicBezTo>
                    <a:pt x="1274" y="9168"/>
                    <a:pt x="1798" y="8942"/>
                    <a:pt x="2251" y="8633"/>
                  </a:cubicBezTo>
                  <a:lnTo>
                    <a:pt x="3060" y="9454"/>
                  </a:lnTo>
                  <a:cubicBezTo>
                    <a:pt x="3132" y="9520"/>
                    <a:pt x="3221" y="9552"/>
                    <a:pt x="3310" y="9552"/>
                  </a:cubicBezTo>
                  <a:cubicBezTo>
                    <a:pt x="3400" y="9552"/>
                    <a:pt x="3489" y="9520"/>
                    <a:pt x="3560" y="9454"/>
                  </a:cubicBezTo>
                  <a:lnTo>
                    <a:pt x="4060" y="8942"/>
                  </a:lnTo>
                  <a:cubicBezTo>
                    <a:pt x="4191" y="8811"/>
                    <a:pt x="4191" y="8585"/>
                    <a:pt x="4060" y="8454"/>
                  </a:cubicBezTo>
                  <a:lnTo>
                    <a:pt x="3239" y="7632"/>
                  </a:lnTo>
                  <a:cubicBezTo>
                    <a:pt x="3560" y="7192"/>
                    <a:pt x="3775" y="6668"/>
                    <a:pt x="3882" y="6108"/>
                  </a:cubicBezTo>
                  <a:lnTo>
                    <a:pt x="5025" y="6108"/>
                  </a:lnTo>
                  <a:cubicBezTo>
                    <a:pt x="5227" y="6108"/>
                    <a:pt x="5382" y="5942"/>
                    <a:pt x="5382" y="5751"/>
                  </a:cubicBezTo>
                  <a:lnTo>
                    <a:pt x="5382" y="5013"/>
                  </a:lnTo>
                  <a:cubicBezTo>
                    <a:pt x="5382" y="4835"/>
                    <a:pt x="5227" y="4680"/>
                    <a:pt x="5025" y="4680"/>
                  </a:cubicBezTo>
                  <a:lnTo>
                    <a:pt x="3882" y="4680"/>
                  </a:lnTo>
                  <a:cubicBezTo>
                    <a:pt x="3775" y="4108"/>
                    <a:pt x="3560" y="3584"/>
                    <a:pt x="3239" y="3144"/>
                  </a:cubicBezTo>
                  <a:lnTo>
                    <a:pt x="4060" y="2322"/>
                  </a:lnTo>
                  <a:cubicBezTo>
                    <a:pt x="4191" y="2191"/>
                    <a:pt x="4191" y="1965"/>
                    <a:pt x="4060" y="1834"/>
                  </a:cubicBezTo>
                  <a:lnTo>
                    <a:pt x="3560" y="1322"/>
                  </a:lnTo>
                  <a:cubicBezTo>
                    <a:pt x="3489" y="1257"/>
                    <a:pt x="3400" y="1224"/>
                    <a:pt x="3310" y="1224"/>
                  </a:cubicBezTo>
                  <a:cubicBezTo>
                    <a:pt x="3221" y="1224"/>
                    <a:pt x="3132" y="1257"/>
                    <a:pt x="3060" y="1322"/>
                  </a:cubicBezTo>
                  <a:lnTo>
                    <a:pt x="2251" y="2144"/>
                  </a:lnTo>
                  <a:cubicBezTo>
                    <a:pt x="1798" y="1834"/>
                    <a:pt x="1274" y="1608"/>
                    <a:pt x="715" y="1501"/>
                  </a:cubicBezTo>
                  <a:lnTo>
                    <a:pt x="715" y="358"/>
                  </a:lnTo>
                  <a:cubicBezTo>
                    <a:pt x="715" y="167"/>
                    <a:pt x="548" y="1"/>
                    <a:pt x="357" y="1"/>
                  </a:cubicBezTo>
                  <a:close/>
                </a:path>
              </a:pathLst>
            </a:custGeom>
            <a:solidFill>
              <a:schemeClr val="dk2"/>
            </a:solidFill>
            <a:ln>
              <a:noFill/>
            </a:ln>
          </p:spPr>
          <p:txBody>
            <a:bodyPr spcFirstLastPara="1" wrap="square" lIns="121868" tIns="121868" rIns="121868" bIns="121868" anchor="ctr" anchorCtr="0">
              <a:noAutofit/>
            </a:bodyPr>
            <a:lstStyle/>
            <a:p>
              <a:pPr defTabSz="1218895">
                <a:buClr>
                  <a:srgbClr val="000000"/>
                </a:buClr>
                <a:buSzPts val="1400"/>
              </a:pPr>
              <a:endParaRPr sz="1866" kern="0" dirty="0">
                <a:solidFill>
                  <a:srgbClr val="000000"/>
                </a:solidFill>
                <a:latin typeface="Arial"/>
                <a:ea typeface="Arial"/>
                <a:cs typeface="Arial"/>
                <a:sym typeface="Arial"/>
              </a:endParaRPr>
            </a:p>
          </p:txBody>
        </p:sp>
        <p:sp>
          <p:nvSpPr>
            <p:cNvPr id="221" name="Google Shape;221;p20"/>
            <p:cNvSpPr/>
            <p:nvPr/>
          </p:nvSpPr>
          <p:spPr>
            <a:xfrm>
              <a:off x="3931884" y="1498226"/>
              <a:ext cx="14469" cy="14863"/>
            </a:xfrm>
            <a:custGeom>
              <a:avLst/>
              <a:gdLst/>
              <a:ahLst/>
              <a:cxnLst/>
              <a:rect l="l" t="t" r="r" b="b"/>
              <a:pathLst>
                <a:path w="441" h="453" extrusionOk="0">
                  <a:moveTo>
                    <a:pt x="226" y="0"/>
                  </a:moveTo>
                  <a:cubicBezTo>
                    <a:pt x="95" y="0"/>
                    <a:pt x="0" y="108"/>
                    <a:pt x="0" y="227"/>
                  </a:cubicBezTo>
                  <a:cubicBezTo>
                    <a:pt x="0" y="346"/>
                    <a:pt x="95" y="453"/>
                    <a:pt x="226" y="453"/>
                  </a:cubicBezTo>
                  <a:cubicBezTo>
                    <a:pt x="345" y="453"/>
                    <a:pt x="441" y="346"/>
                    <a:pt x="441" y="227"/>
                  </a:cubicBezTo>
                  <a:cubicBezTo>
                    <a:pt x="441" y="108"/>
                    <a:pt x="345" y="0"/>
                    <a:pt x="226" y="0"/>
                  </a:cubicBezTo>
                  <a:close/>
                </a:path>
              </a:pathLst>
            </a:custGeom>
            <a:solidFill>
              <a:srgbClr val="FFFFFF"/>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222" name="Google Shape;222;p20"/>
            <p:cNvSpPr/>
            <p:nvPr/>
          </p:nvSpPr>
          <p:spPr>
            <a:xfrm>
              <a:off x="4032644" y="1540321"/>
              <a:ext cx="16077" cy="14666"/>
            </a:xfrm>
            <a:custGeom>
              <a:avLst/>
              <a:gdLst/>
              <a:ahLst/>
              <a:cxnLst/>
              <a:rect l="l" t="t" r="r" b="b"/>
              <a:pathLst>
                <a:path w="490" h="447" extrusionOk="0">
                  <a:moveTo>
                    <a:pt x="249" y="0"/>
                  </a:moveTo>
                  <a:cubicBezTo>
                    <a:pt x="191" y="0"/>
                    <a:pt x="132" y="21"/>
                    <a:pt x="84" y="63"/>
                  </a:cubicBezTo>
                  <a:cubicBezTo>
                    <a:pt x="1" y="146"/>
                    <a:pt x="1" y="289"/>
                    <a:pt x="84" y="384"/>
                  </a:cubicBezTo>
                  <a:cubicBezTo>
                    <a:pt x="132" y="426"/>
                    <a:pt x="191" y="447"/>
                    <a:pt x="249" y="447"/>
                  </a:cubicBezTo>
                  <a:cubicBezTo>
                    <a:pt x="307" y="447"/>
                    <a:pt x="364" y="426"/>
                    <a:pt x="406" y="384"/>
                  </a:cubicBezTo>
                  <a:cubicBezTo>
                    <a:pt x="489" y="289"/>
                    <a:pt x="489" y="146"/>
                    <a:pt x="406" y="63"/>
                  </a:cubicBezTo>
                  <a:cubicBezTo>
                    <a:pt x="364" y="21"/>
                    <a:pt x="307" y="0"/>
                    <a:pt x="249" y="0"/>
                  </a:cubicBezTo>
                  <a:close/>
                </a:path>
              </a:pathLst>
            </a:custGeom>
            <a:solidFill>
              <a:srgbClr val="FFFFFF"/>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223" name="Google Shape;223;p20"/>
            <p:cNvSpPr/>
            <p:nvPr/>
          </p:nvSpPr>
          <p:spPr>
            <a:xfrm>
              <a:off x="4075625" y="1641967"/>
              <a:ext cx="14502" cy="14502"/>
            </a:xfrm>
            <a:custGeom>
              <a:avLst/>
              <a:gdLst/>
              <a:ahLst/>
              <a:cxnLst/>
              <a:rect l="l" t="t" r="r" b="b"/>
              <a:pathLst>
                <a:path w="442" h="442" extrusionOk="0">
                  <a:moveTo>
                    <a:pt x="215" y="1"/>
                  </a:moveTo>
                  <a:cubicBezTo>
                    <a:pt x="96" y="1"/>
                    <a:pt x="1" y="96"/>
                    <a:pt x="1" y="227"/>
                  </a:cubicBezTo>
                  <a:cubicBezTo>
                    <a:pt x="1" y="346"/>
                    <a:pt x="96" y="441"/>
                    <a:pt x="215" y="441"/>
                  </a:cubicBezTo>
                  <a:cubicBezTo>
                    <a:pt x="346" y="441"/>
                    <a:pt x="441" y="346"/>
                    <a:pt x="441" y="227"/>
                  </a:cubicBezTo>
                  <a:cubicBezTo>
                    <a:pt x="441" y="96"/>
                    <a:pt x="346" y="1"/>
                    <a:pt x="215" y="1"/>
                  </a:cubicBezTo>
                  <a:close/>
                </a:path>
              </a:pathLst>
            </a:custGeom>
            <a:solidFill>
              <a:srgbClr val="FFFFFF"/>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224" name="Google Shape;224;p20"/>
            <p:cNvSpPr/>
            <p:nvPr/>
          </p:nvSpPr>
          <p:spPr>
            <a:xfrm>
              <a:off x="4032644" y="1743842"/>
              <a:ext cx="16077" cy="14568"/>
            </a:xfrm>
            <a:custGeom>
              <a:avLst/>
              <a:gdLst/>
              <a:ahLst/>
              <a:cxnLst/>
              <a:rect l="l" t="t" r="r" b="b"/>
              <a:pathLst>
                <a:path w="490" h="444" extrusionOk="0">
                  <a:moveTo>
                    <a:pt x="251" y="0"/>
                  </a:moveTo>
                  <a:cubicBezTo>
                    <a:pt x="194" y="0"/>
                    <a:pt x="138" y="21"/>
                    <a:pt x="96" y="63"/>
                  </a:cubicBezTo>
                  <a:cubicBezTo>
                    <a:pt x="1" y="146"/>
                    <a:pt x="1" y="289"/>
                    <a:pt x="96" y="373"/>
                  </a:cubicBezTo>
                  <a:cubicBezTo>
                    <a:pt x="138" y="420"/>
                    <a:pt x="194" y="444"/>
                    <a:pt x="251" y="444"/>
                  </a:cubicBezTo>
                  <a:cubicBezTo>
                    <a:pt x="307" y="444"/>
                    <a:pt x="364" y="420"/>
                    <a:pt x="406" y="373"/>
                  </a:cubicBezTo>
                  <a:cubicBezTo>
                    <a:pt x="489" y="289"/>
                    <a:pt x="489" y="146"/>
                    <a:pt x="406" y="63"/>
                  </a:cubicBezTo>
                  <a:cubicBezTo>
                    <a:pt x="364" y="21"/>
                    <a:pt x="307" y="0"/>
                    <a:pt x="251" y="0"/>
                  </a:cubicBezTo>
                  <a:close/>
                </a:path>
              </a:pathLst>
            </a:custGeom>
            <a:solidFill>
              <a:srgbClr val="FFFFFF"/>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225" name="Google Shape;225;p20"/>
            <p:cNvSpPr/>
            <p:nvPr/>
          </p:nvSpPr>
          <p:spPr>
            <a:xfrm>
              <a:off x="3931884" y="1785346"/>
              <a:ext cx="14469" cy="14863"/>
            </a:xfrm>
            <a:custGeom>
              <a:avLst/>
              <a:gdLst/>
              <a:ahLst/>
              <a:cxnLst/>
              <a:rect l="l" t="t" r="r" b="b"/>
              <a:pathLst>
                <a:path w="441" h="453" extrusionOk="0">
                  <a:moveTo>
                    <a:pt x="226" y="0"/>
                  </a:moveTo>
                  <a:cubicBezTo>
                    <a:pt x="95" y="0"/>
                    <a:pt x="0" y="108"/>
                    <a:pt x="0" y="227"/>
                  </a:cubicBezTo>
                  <a:cubicBezTo>
                    <a:pt x="0" y="346"/>
                    <a:pt x="95" y="453"/>
                    <a:pt x="226" y="453"/>
                  </a:cubicBezTo>
                  <a:cubicBezTo>
                    <a:pt x="345" y="453"/>
                    <a:pt x="441" y="346"/>
                    <a:pt x="441" y="227"/>
                  </a:cubicBezTo>
                  <a:cubicBezTo>
                    <a:pt x="441" y="108"/>
                    <a:pt x="345" y="0"/>
                    <a:pt x="226" y="0"/>
                  </a:cubicBezTo>
                  <a:close/>
                </a:path>
              </a:pathLst>
            </a:custGeom>
            <a:solidFill>
              <a:srgbClr val="FFFFFF"/>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226" name="Google Shape;226;p20"/>
            <p:cNvSpPr/>
            <p:nvPr/>
          </p:nvSpPr>
          <p:spPr>
            <a:xfrm>
              <a:off x="3829517" y="1743546"/>
              <a:ext cx="16044" cy="14863"/>
            </a:xfrm>
            <a:custGeom>
              <a:avLst/>
              <a:gdLst/>
              <a:ahLst/>
              <a:cxnLst/>
              <a:rect l="l" t="t" r="r" b="b"/>
              <a:pathLst>
                <a:path w="489" h="453" extrusionOk="0">
                  <a:moveTo>
                    <a:pt x="249" y="1"/>
                  </a:moveTo>
                  <a:cubicBezTo>
                    <a:pt x="191" y="1"/>
                    <a:pt x="132" y="24"/>
                    <a:pt x="84" y="72"/>
                  </a:cubicBezTo>
                  <a:cubicBezTo>
                    <a:pt x="1" y="155"/>
                    <a:pt x="1" y="298"/>
                    <a:pt x="84" y="382"/>
                  </a:cubicBezTo>
                  <a:cubicBezTo>
                    <a:pt x="132" y="429"/>
                    <a:pt x="191" y="453"/>
                    <a:pt x="249" y="453"/>
                  </a:cubicBezTo>
                  <a:cubicBezTo>
                    <a:pt x="307" y="453"/>
                    <a:pt x="364" y="429"/>
                    <a:pt x="405" y="382"/>
                  </a:cubicBezTo>
                  <a:cubicBezTo>
                    <a:pt x="489" y="298"/>
                    <a:pt x="489" y="155"/>
                    <a:pt x="405" y="72"/>
                  </a:cubicBezTo>
                  <a:cubicBezTo>
                    <a:pt x="364" y="24"/>
                    <a:pt x="307" y="1"/>
                    <a:pt x="249" y="1"/>
                  </a:cubicBezTo>
                  <a:close/>
                </a:path>
              </a:pathLst>
            </a:custGeom>
            <a:solidFill>
              <a:srgbClr val="FFFFFF"/>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227" name="Google Shape;227;p20"/>
            <p:cNvSpPr/>
            <p:nvPr/>
          </p:nvSpPr>
          <p:spPr>
            <a:xfrm>
              <a:off x="3788111" y="1641967"/>
              <a:ext cx="14863" cy="14502"/>
            </a:xfrm>
            <a:custGeom>
              <a:avLst/>
              <a:gdLst/>
              <a:ahLst/>
              <a:cxnLst/>
              <a:rect l="l" t="t" r="r" b="b"/>
              <a:pathLst>
                <a:path w="453" h="442" extrusionOk="0">
                  <a:moveTo>
                    <a:pt x="227" y="1"/>
                  </a:moveTo>
                  <a:cubicBezTo>
                    <a:pt x="108" y="1"/>
                    <a:pt x="1" y="96"/>
                    <a:pt x="1" y="227"/>
                  </a:cubicBezTo>
                  <a:cubicBezTo>
                    <a:pt x="1" y="346"/>
                    <a:pt x="108" y="441"/>
                    <a:pt x="227" y="441"/>
                  </a:cubicBezTo>
                  <a:cubicBezTo>
                    <a:pt x="358" y="441"/>
                    <a:pt x="453" y="346"/>
                    <a:pt x="453" y="227"/>
                  </a:cubicBezTo>
                  <a:cubicBezTo>
                    <a:pt x="453" y="96"/>
                    <a:pt x="358" y="1"/>
                    <a:pt x="227" y="1"/>
                  </a:cubicBezTo>
                  <a:close/>
                </a:path>
              </a:pathLst>
            </a:custGeom>
            <a:solidFill>
              <a:srgbClr val="FFFFFF"/>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sp>
          <p:nvSpPr>
            <p:cNvPr id="228" name="Google Shape;228;p20"/>
            <p:cNvSpPr/>
            <p:nvPr/>
          </p:nvSpPr>
          <p:spPr>
            <a:xfrm>
              <a:off x="3829517" y="1540321"/>
              <a:ext cx="16044" cy="14666"/>
            </a:xfrm>
            <a:custGeom>
              <a:avLst/>
              <a:gdLst/>
              <a:ahLst/>
              <a:cxnLst/>
              <a:rect l="l" t="t" r="r" b="b"/>
              <a:pathLst>
                <a:path w="489" h="447" extrusionOk="0">
                  <a:moveTo>
                    <a:pt x="249" y="0"/>
                  </a:moveTo>
                  <a:cubicBezTo>
                    <a:pt x="191" y="0"/>
                    <a:pt x="132" y="21"/>
                    <a:pt x="84" y="63"/>
                  </a:cubicBezTo>
                  <a:cubicBezTo>
                    <a:pt x="1" y="146"/>
                    <a:pt x="1" y="289"/>
                    <a:pt x="84" y="384"/>
                  </a:cubicBezTo>
                  <a:cubicBezTo>
                    <a:pt x="132" y="426"/>
                    <a:pt x="191" y="447"/>
                    <a:pt x="249" y="447"/>
                  </a:cubicBezTo>
                  <a:cubicBezTo>
                    <a:pt x="307" y="447"/>
                    <a:pt x="364" y="426"/>
                    <a:pt x="405" y="384"/>
                  </a:cubicBezTo>
                  <a:cubicBezTo>
                    <a:pt x="489" y="289"/>
                    <a:pt x="489" y="146"/>
                    <a:pt x="405" y="63"/>
                  </a:cubicBezTo>
                  <a:cubicBezTo>
                    <a:pt x="364" y="21"/>
                    <a:pt x="307" y="0"/>
                    <a:pt x="249" y="0"/>
                  </a:cubicBezTo>
                  <a:close/>
                </a:path>
              </a:pathLst>
            </a:custGeom>
            <a:solidFill>
              <a:srgbClr val="FFFFFF"/>
            </a:solidFill>
            <a:ln>
              <a:noFill/>
            </a:ln>
          </p:spPr>
          <p:txBody>
            <a:bodyPr spcFirstLastPara="1" wrap="square" lIns="121868" tIns="121868" rIns="121868" bIns="121868" anchor="ctr" anchorCtr="0">
              <a:noAutofit/>
            </a:bodyPr>
            <a:lstStyle/>
            <a:p>
              <a:pPr defTabSz="1218895">
                <a:buClr>
                  <a:srgbClr val="000000"/>
                </a:buClr>
                <a:buSzPts val="1400"/>
              </a:pPr>
              <a:endParaRPr sz="1866" kern="0">
                <a:solidFill>
                  <a:srgbClr val="000000"/>
                </a:solidFill>
                <a:latin typeface="Arial"/>
                <a:ea typeface="Arial"/>
                <a:cs typeface="Arial"/>
                <a:sym typeface="Arial"/>
              </a:endParaRPr>
            </a:p>
          </p:txBody>
        </p:sp>
      </p:grpSp>
      <p:sp>
        <p:nvSpPr>
          <p:cNvPr id="3" name="TextBox 2">
            <a:extLst>
              <a:ext uri="{FF2B5EF4-FFF2-40B4-BE49-F238E27FC236}">
                <a16:creationId xmlns:a16="http://schemas.microsoft.com/office/drawing/2014/main" id="{C6C7BF29-393B-66E8-4720-C15FC3249EC6}"/>
              </a:ext>
            </a:extLst>
          </p:cNvPr>
          <p:cNvSpPr txBox="1"/>
          <p:nvPr/>
        </p:nvSpPr>
        <p:spPr>
          <a:xfrm>
            <a:off x="3655673" y="3603837"/>
            <a:ext cx="4550692" cy="2246769"/>
          </a:xfrm>
          <a:prstGeom prst="rect">
            <a:avLst/>
          </a:prstGeom>
          <a:noFill/>
        </p:spPr>
        <p:txBody>
          <a:bodyPr wrap="square">
            <a:spAutoFit/>
          </a:bodyPr>
          <a:lstStyle/>
          <a:p>
            <a:pPr algn="ctr"/>
            <a:r>
              <a:rPr lang="en-IN" sz="2800" b="1" kern="0" dirty="0">
                <a:solidFill>
                  <a:srgbClr val="000000"/>
                </a:solidFill>
                <a:latin typeface="Calibri" panose="020F0502020204030204" pitchFamily="34" charset="0"/>
                <a:ea typeface="Times New Roman" panose="02020603050405020304" pitchFamily="18" charset="0"/>
              </a:rPr>
              <a:t>C</a:t>
            </a:r>
            <a:r>
              <a:rPr lang="en-IN" sz="2800" b="1" kern="0" dirty="0">
                <a:solidFill>
                  <a:srgbClr val="000000"/>
                </a:solidFill>
                <a:effectLst/>
                <a:latin typeface="Calibri" panose="020F0502020204030204" pitchFamily="34" charset="0"/>
                <a:ea typeface="Times New Roman" panose="02020603050405020304" pitchFamily="18" charset="0"/>
              </a:rPr>
              <a:t>reating thoughtful, empathetic digital citizens who could maintain </a:t>
            </a:r>
            <a:r>
              <a:rPr lang="en-IN" sz="2800" b="1" kern="0" dirty="0">
                <a:solidFill>
                  <a:srgbClr val="C00000"/>
                </a:solidFill>
                <a:effectLst/>
                <a:latin typeface="Calibri" panose="020F0502020204030204" pitchFamily="34" charset="0"/>
                <a:ea typeface="Times New Roman" panose="02020603050405020304" pitchFamily="18" charset="0"/>
              </a:rPr>
              <a:t>civility</a:t>
            </a:r>
            <a:r>
              <a:rPr lang="en-IN" sz="2800" b="1" kern="0" dirty="0">
                <a:solidFill>
                  <a:srgbClr val="000000"/>
                </a:solidFill>
                <a:effectLst/>
                <a:latin typeface="Calibri" panose="020F0502020204030204" pitchFamily="34" charset="0"/>
                <a:ea typeface="Times New Roman" panose="02020603050405020304" pitchFamily="18" charset="0"/>
              </a:rPr>
              <a:t>, </a:t>
            </a:r>
            <a:r>
              <a:rPr lang="en-IN" sz="2800" b="1" kern="0" dirty="0">
                <a:solidFill>
                  <a:srgbClr val="C00000"/>
                </a:solidFill>
                <a:effectLst/>
                <a:latin typeface="Calibri" panose="020F0502020204030204" pitchFamily="34" charset="0"/>
                <a:ea typeface="Times New Roman" panose="02020603050405020304" pitchFamily="18" charset="0"/>
              </a:rPr>
              <a:t>humanity</a:t>
            </a:r>
            <a:r>
              <a:rPr lang="en-IN" sz="2800" b="1" kern="0" dirty="0">
                <a:solidFill>
                  <a:srgbClr val="000000"/>
                </a:solidFill>
                <a:effectLst/>
                <a:latin typeface="Calibri" panose="020F0502020204030204" pitchFamily="34" charset="0"/>
                <a:ea typeface="Times New Roman" panose="02020603050405020304" pitchFamily="18" charset="0"/>
              </a:rPr>
              <a:t> and </a:t>
            </a:r>
            <a:r>
              <a:rPr lang="en-IN" sz="2800" b="1" kern="0" dirty="0">
                <a:solidFill>
                  <a:srgbClr val="C00000"/>
                </a:solidFill>
                <a:effectLst/>
                <a:latin typeface="Calibri" panose="020F0502020204030204" pitchFamily="34" charset="0"/>
                <a:ea typeface="Times New Roman" panose="02020603050405020304" pitchFamily="18" charset="0"/>
              </a:rPr>
              <a:t>dignity</a:t>
            </a:r>
            <a:r>
              <a:rPr lang="en-IN" sz="2800" b="1" kern="0" dirty="0">
                <a:solidFill>
                  <a:srgbClr val="000000"/>
                </a:solidFill>
                <a:effectLst/>
                <a:latin typeface="Calibri" panose="020F0502020204030204" pitchFamily="34" charset="0"/>
                <a:ea typeface="Times New Roman" panose="02020603050405020304" pitchFamily="18" charset="0"/>
              </a:rPr>
              <a:t> both online and offline.</a:t>
            </a:r>
            <a:endParaRPr lang="en-IN" sz="2800"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Cybersecurity Infographics by Slidesgo">
  <a:themeElements>
    <a:clrScheme name="Simple Light">
      <a:dk1>
        <a:srgbClr val="000000"/>
      </a:dk1>
      <a:lt1>
        <a:srgbClr val="FFFFFF"/>
      </a:lt1>
      <a:dk2>
        <a:srgbClr val="E0E0E0"/>
      </a:dk2>
      <a:lt2>
        <a:srgbClr val="EEEEEE"/>
      </a:lt2>
      <a:accent1>
        <a:srgbClr val="2E294E"/>
      </a:accent1>
      <a:accent2>
        <a:srgbClr val="DD90B6"/>
      </a:accent2>
      <a:accent3>
        <a:srgbClr val="A060AD"/>
      </a:accent3>
      <a:accent4>
        <a:srgbClr val="8058BE"/>
      </a:accent4>
      <a:accent5>
        <a:srgbClr val="424B66"/>
      </a:accent5>
      <a:accent6>
        <a:srgbClr val="1C1C66"/>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ootprint Infographics by Slidesgo">
  <a:themeElements>
    <a:clrScheme name="Simple Light">
      <a:dk1>
        <a:srgbClr val="000000"/>
      </a:dk1>
      <a:lt1>
        <a:srgbClr val="FFFFFF"/>
      </a:lt1>
      <a:dk2>
        <a:srgbClr val="B7E36B"/>
      </a:dk2>
      <a:lt2>
        <a:srgbClr val="A0E26D"/>
      </a:lt2>
      <a:accent1>
        <a:srgbClr val="84E06E"/>
      </a:accent1>
      <a:accent2>
        <a:srgbClr val="6FDD86"/>
      </a:accent2>
      <a:accent3>
        <a:srgbClr val="7FDDA1"/>
      </a:accent3>
      <a:accent4>
        <a:srgbClr val="71DBB4"/>
      </a:accent4>
      <a:accent5>
        <a:srgbClr val="71D8C6"/>
      </a:accent5>
      <a:accent6>
        <a:srgbClr val="47D7D8"/>
      </a:accent6>
      <a:hlink>
        <a:srgbClr val="EFEFE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400</TotalTime>
  <Words>1978</Words>
  <Application>Microsoft Office PowerPoint</Application>
  <PresentationFormat>Custom</PresentationFormat>
  <Paragraphs>162</Paragraphs>
  <Slides>36</Slides>
  <Notes>4</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36</vt:i4>
      </vt:variant>
    </vt:vector>
  </HeadingPairs>
  <TitlesOfParts>
    <vt:vector size="55" baseType="lpstr">
      <vt:lpstr>Algerian</vt:lpstr>
      <vt:lpstr>Arial</vt:lpstr>
      <vt:lpstr>Arial Bold</vt:lpstr>
      <vt:lpstr>Calibri</vt:lpstr>
      <vt:lpstr>Consolas</vt:lpstr>
      <vt:lpstr>Corbel</vt:lpstr>
      <vt:lpstr>Fira Sans</vt:lpstr>
      <vt:lpstr>Fira Sans Black</vt:lpstr>
      <vt:lpstr>Fira Sans Extra Condensed</vt:lpstr>
      <vt:lpstr>Fira Sans Extra Condensed SemiBold</vt:lpstr>
      <vt:lpstr>Georgia</vt:lpstr>
      <vt:lpstr>Google Sans</vt:lpstr>
      <vt:lpstr>Roboto</vt:lpstr>
      <vt:lpstr>Söhne</vt:lpstr>
      <vt:lpstr>Symbol</vt:lpstr>
      <vt:lpstr>Times New Roman</vt:lpstr>
      <vt:lpstr>Chalkboard 16x9</vt:lpstr>
      <vt:lpstr>Cybersecurity Infographics by Slidesgo</vt:lpstr>
      <vt:lpstr>Footprint Infographics by Slidesgo</vt:lpstr>
      <vt:lpstr>Cyber Club Activities on Socio-Ethical Aspects of Cyber Safety</vt:lpstr>
      <vt:lpstr>“”Anyone can be a digital citizen but it’s OUR choice to be a responsible digital citizen”</vt:lpstr>
      <vt:lpstr>Ethics In Real-Life</vt:lpstr>
      <vt:lpstr>PowerPoint Presentation</vt:lpstr>
      <vt:lpstr>PowerPoint Presentation</vt:lpstr>
      <vt:lpstr>PowerPoint Presentation</vt:lpstr>
      <vt:lpstr>PowerPoint Presentation</vt:lpstr>
      <vt:lpstr>Cyber Ethics  A set of guidelines for appropriate and responsible online behaviour</vt:lpstr>
      <vt:lpstr>CYBER ETHICS</vt:lpstr>
      <vt:lpstr>Need of Cyber Clubs </vt:lpstr>
      <vt:lpstr>A recent national survey in India indicates that 60 per cent of youngsters aged 9 to 17 spend more than three hours daily on social media or gaming platforms.  Only 10 percent of parents noted that their child felt "happier" after spending time on social media or gaming.   The study further coincided with another 2022 report by the U.S. Surgeon General Dr. Vivek Murthy, which links over three hours of daily social media interaction with higher risks of depression and anxiety among children is posing more negative impacts than the positive impacts.</vt:lpstr>
      <vt:lpstr>PowerPoint Presentation</vt:lpstr>
      <vt:lpstr>The Cyber Ethics Quest: A Fairy Tale Activity  </vt:lpstr>
      <vt:lpstr>PowerPoint Presentation</vt:lpstr>
      <vt:lpstr>PowerPoint Presentation</vt:lpstr>
      <vt:lpstr>PowerPoint Presentation</vt:lpstr>
      <vt:lpstr>PowerPoint Presentation</vt:lpstr>
      <vt:lpstr>Types of netiquettes</vt:lpstr>
      <vt:lpstr>Activity: Netiquette Olympics  </vt:lpstr>
      <vt:lpstr>Critical Thinking</vt:lpstr>
      <vt:lpstr>PowerPoint Presentation</vt:lpstr>
      <vt:lpstr>Fact-checking of Information:</vt:lpstr>
      <vt:lpstr>Plagiarism</vt:lpstr>
      <vt:lpstr>PowerPoint Presentation</vt:lpstr>
      <vt:lpstr>PowerPoint Presentation</vt:lpstr>
      <vt:lpstr>PowerPoint Presentation</vt:lpstr>
      <vt:lpstr>Activity: Plagiarism</vt:lpstr>
      <vt:lpstr>I  am Using     Internet For</vt:lpstr>
      <vt:lpstr>PowerPoint Presentation</vt:lpstr>
      <vt:lpstr>PowerPoint Presentation</vt:lpstr>
      <vt:lpstr>The trail of information  we leave behind whenever we use the internet is our  DIGITAL FOOTPRINT.</vt:lpstr>
      <vt:lpstr>Here are other reasons why DIGITAL FOOTPRINTS matter so much:</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Club Activities on Socio-Ethical Aspects of Cyber Safety</dc:title>
  <dc:creator>vineeta garg</dc:creator>
  <cp:lastModifiedBy>vineeta garg</cp:lastModifiedBy>
  <cp:revision>22</cp:revision>
  <dcterms:created xsi:type="dcterms:W3CDTF">2024-03-06T13:47:04Z</dcterms:created>
  <dcterms:modified xsi:type="dcterms:W3CDTF">2024-03-07T04:18:38Z</dcterms:modified>
</cp:coreProperties>
</file>